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9" r:id="rId5"/>
    <p:sldId id="260" r:id="rId6"/>
    <p:sldId id="261" r:id="rId7"/>
    <p:sldId id="262" r:id="rId8"/>
    <p:sldId id="263" r:id="rId9"/>
    <p:sldId id="264" r:id="rId10"/>
    <p:sldId id="265" r:id="rId11"/>
    <p:sldId id="266" r:id="rId12"/>
    <p:sldId id="298"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9" r:id="rId43"/>
    <p:sldId id="297" r:id="rId44"/>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F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6FBE4-2B68-4F8B-B30C-E212BFEA624C}" v="166" dt="2021-02-10T15:20:38.510"/>
    <p1510:client id="{2050359E-71C8-4B46-A889-4189E2087C5E}" v="119" dt="2021-02-10T06:01:21.045"/>
    <p1510:client id="{2115F37A-693D-4B82-BC12-A7E14C4DD8FC}" v="52" dt="2021-02-10T14:11:50.225"/>
    <p1510:client id="{2F44B3DC-7B43-4A3F-A19E-F591446D17BD}" v="732" dt="2021-02-10T14:01:25.420"/>
    <p1510:client id="{6392FA4A-6928-4521-A7C1-D916DCBE0ADE}" v="281" dt="2021-02-10T12:09:25.515"/>
    <p1510:client id="{6A95A2A0-28EF-4D9D-97E4-34FB42D6C4FA}" v="10" dt="2021-02-10T01:39:05.194"/>
    <p1510:client id="{E3139D28-7677-426B-BF21-08B912245615}" v="530" dt="2021-02-09T18:16:55.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DA4F2-E0D4-4827-90C6-9AD8925E9C1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C2159D-CD4F-4168-B761-9AF8429B35CF}">
      <dgm:prSet/>
      <dgm:spPr/>
      <dgm:t>
        <a:bodyPr/>
        <a:lstStyle/>
        <a:p>
          <a:pPr>
            <a:lnSpc>
              <a:spcPct val="100000"/>
            </a:lnSpc>
          </a:pPr>
          <a:r>
            <a:rPr lang="en-US" b="0"/>
            <a:t>API Level is an integer value that uniquely identifies </a:t>
          </a:r>
          <a:r>
            <a:rPr lang="en-US"/>
            <a:t>the</a:t>
          </a:r>
        </a:p>
      </dgm:t>
    </dgm:pt>
    <dgm:pt modelId="{C95A3CF5-94D9-4267-93FE-4708669721DF}" type="parTrans" cxnId="{CAAF2237-1152-4B96-82C7-633DBAEEF60D}">
      <dgm:prSet/>
      <dgm:spPr/>
      <dgm:t>
        <a:bodyPr/>
        <a:lstStyle/>
        <a:p>
          <a:endParaRPr lang="en-US"/>
        </a:p>
      </dgm:t>
    </dgm:pt>
    <dgm:pt modelId="{9FFCC865-5241-4C2E-8A10-3EE6F537D8DF}" type="sibTrans" cxnId="{CAAF2237-1152-4B96-82C7-633DBAEEF60D}">
      <dgm:prSet/>
      <dgm:spPr/>
      <dgm:t>
        <a:bodyPr/>
        <a:lstStyle/>
        <a:p>
          <a:endParaRPr lang="en-US"/>
        </a:p>
      </dgm:t>
    </dgm:pt>
    <dgm:pt modelId="{D3C7E604-8ACE-4945-828E-4426D289747C}">
      <dgm:prSet/>
      <dgm:spPr/>
      <dgm:t>
        <a:bodyPr/>
        <a:lstStyle/>
        <a:p>
          <a:pPr>
            <a:lnSpc>
              <a:spcPct val="100000"/>
            </a:lnSpc>
          </a:pPr>
          <a:r>
            <a:rPr lang="en-US"/>
            <a:t>framework </a:t>
          </a:r>
        </a:p>
      </dgm:t>
    </dgm:pt>
    <dgm:pt modelId="{9437C4A8-4465-4FB5-BF53-E30123B91C9D}" type="parTrans" cxnId="{97EB5E77-B00E-446E-9AD2-8CFCE79D3797}">
      <dgm:prSet/>
      <dgm:spPr/>
      <dgm:t>
        <a:bodyPr/>
        <a:lstStyle/>
        <a:p>
          <a:endParaRPr lang="en-US"/>
        </a:p>
      </dgm:t>
    </dgm:pt>
    <dgm:pt modelId="{198648AC-FF34-42ED-8A64-631233DF4ACE}" type="sibTrans" cxnId="{97EB5E77-B00E-446E-9AD2-8CFCE79D3797}">
      <dgm:prSet/>
      <dgm:spPr/>
      <dgm:t>
        <a:bodyPr/>
        <a:lstStyle/>
        <a:p>
          <a:endParaRPr lang="en-US"/>
        </a:p>
      </dgm:t>
    </dgm:pt>
    <dgm:pt modelId="{34306CAC-712C-44AB-93F8-6A17B7F8996D}">
      <dgm:prSet/>
      <dgm:spPr/>
      <dgm:t>
        <a:bodyPr/>
        <a:lstStyle/>
        <a:p>
          <a:pPr>
            <a:lnSpc>
              <a:spcPct val="100000"/>
            </a:lnSpc>
          </a:pPr>
          <a:r>
            <a:rPr lang="en-US" b="0"/>
            <a:t>API revision offered by a version of the Android platform.</a:t>
          </a:r>
          <a:endParaRPr lang="en-US"/>
        </a:p>
      </dgm:t>
    </dgm:pt>
    <dgm:pt modelId="{7E8C9023-C9B1-459B-92A5-A5A5AFD767B5}" type="parTrans" cxnId="{097892B3-96D9-4A01-9948-BF19CF0E1874}">
      <dgm:prSet/>
      <dgm:spPr/>
      <dgm:t>
        <a:bodyPr/>
        <a:lstStyle/>
        <a:p>
          <a:endParaRPr lang="en-US"/>
        </a:p>
      </dgm:t>
    </dgm:pt>
    <dgm:pt modelId="{5928B425-6E4D-46CF-AF9B-AC6A70E46952}" type="sibTrans" cxnId="{097892B3-96D9-4A01-9948-BF19CF0E1874}">
      <dgm:prSet/>
      <dgm:spPr/>
      <dgm:t>
        <a:bodyPr/>
        <a:lstStyle/>
        <a:p>
          <a:endParaRPr lang="en-US"/>
        </a:p>
      </dgm:t>
    </dgm:pt>
    <dgm:pt modelId="{D6824381-ADDD-44C3-8A54-3A9445840393}" type="pres">
      <dgm:prSet presAssocID="{47FDA4F2-E0D4-4827-90C6-9AD8925E9C12}" presName="root" presStyleCnt="0">
        <dgm:presLayoutVars>
          <dgm:dir/>
          <dgm:resizeHandles val="exact"/>
        </dgm:presLayoutVars>
      </dgm:prSet>
      <dgm:spPr/>
    </dgm:pt>
    <dgm:pt modelId="{BC38E09F-6660-4B88-9983-C4E1FDFA5E50}" type="pres">
      <dgm:prSet presAssocID="{51C2159D-CD4F-4168-B761-9AF8429B35CF}" presName="compNode" presStyleCnt="0"/>
      <dgm:spPr/>
    </dgm:pt>
    <dgm:pt modelId="{8D5CFD60-9BF8-4769-9955-D84A4C8439D4}" type="pres">
      <dgm:prSet presAssocID="{51C2159D-CD4F-4168-B761-9AF8429B35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D6D1CB03-FAF7-44C6-A759-CA8DA08D1C49}" type="pres">
      <dgm:prSet presAssocID="{51C2159D-CD4F-4168-B761-9AF8429B35CF}" presName="spaceRect" presStyleCnt="0"/>
      <dgm:spPr/>
    </dgm:pt>
    <dgm:pt modelId="{C0F32356-0A60-4222-BEE9-310630B3FF94}" type="pres">
      <dgm:prSet presAssocID="{51C2159D-CD4F-4168-B761-9AF8429B35CF}" presName="textRect" presStyleLbl="revTx" presStyleIdx="0" presStyleCnt="3">
        <dgm:presLayoutVars>
          <dgm:chMax val="1"/>
          <dgm:chPref val="1"/>
        </dgm:presLayoutVars>
      </dgm:prSet>
      <dgm:spPr/>
    </dgm:pt>
    <dgm:pt modelId="{38D4AC1A-13EA-49B0-9B15-54C80368A9F9}" type="pres">
      <dgm:prSet presAssocID="{9FFCC865-5241-4C2E-8A10-3EE6F537D8DF}" presName="sibTrans" presStyleCnt="0"/>
      <dgm:spPr/>
    </dgm:pt>
    <dgm:pt modelId="{9816E116-CBE5-423B-A812-342BFF6E931F}" type="pres">
      <dgm:prSet presAssocID="{D3C7E604-8ACE-4945-828E-4426D289747C}" presName="compNode" presStyleCnt="0"/>
      <dgm:spPr/>
    </dgm:pt>
    <dgm:pt modelId="{3D96B2E3-7BA5-427E-BA80-C00AFF09CD65}" type="pres">
      <dgm:prSet presAssocID="{D3C7E604-8ACE-4945-828E-4426D28974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F5DF136-83F7-4F03-A742-63559F08CA10}" type="pres">
      <dgm:prSet presAssocID="{D3C7E604-8ACE-4945-828E-4426D289747C}" presName="spaceRect" presStyleCnt="0"/>
      <dgm:spPr/>
    </dgm:pt>
    <dgm:pt modelId="{202C77C1-AFC8-4EBC-9181-90146A902A1C}" type="pres">
      <dgm:prSet presAssocID="{D3C7E604-8ACE-4945-828E-4426D289747C}" presName="textRect" presStyleLbl="revTx" presStyleIdx="1" presStyleCnt="3">
        <dgm:presLayoutVars>
          <dgm:chMax val="1"/>
          <dgm:chPref val="1"/>
        </dgm:presLayoutVars>
      </dgm:prSet>
      <dgm:spPr/>
    </dgm:pt>
    <dgm:pt modelId="{6A71EBB8-9883-40DD-B628-E89A3F7E39C6}" type="pres">
      <dgm:prSet presAssocID="{198648AC-FF34-42ED-8A64-631233DF4ACE}" presName="sibTrans" presStyleCnt="0"/>
      <dgm:spPr/>
    </dgm:pt>
    <dgm:pt modelId="{499BFC93-6CFF-49FC-8F3C-8F4FF324F72C}" type="pres">
      <dgm:prSet presAssocID="{34306CAC-712C-44AB-93F8-6A17B7F8996D}" presName="compNode" presStyleCnt="0"/>
      <dgm:spPr/>
    </dgm:pt>
    <dgm:pt modelId="{65753FB2-EAEF-4F5D-8F64-C61AA3A00385}" type="pres">
      <dgm:prSet presAssocID="{34306CAC-712C-44AB-93F8-6A17B7F899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A9827A1E-08DC-41B3-97EC-2DCBC45FC7B0}" type="pres">
      <dgm:prSet presAssocID="{34306CAC-712C-44AB-93F8-6A17B7F8996D}" presName="spaceRect" presStyleCnt="0"/>
      <dgm:spPr/>
    </dgm:pt>
    <dgm:pt modelId="{F6C6B880-ADCE-42D3-A254-1EC43E7C46A4}" type="pres">
      <dgm:prSet presAssocID="{34306CAC-712C-44AB-93F8-6A17B7F8996D}" presName="textRect" presStyleLbl="revTx" presStyleIdx="2" presStyleCnt="3">
        <dgm:presLayoutVars>
          <dgm:chMax val="1"/>
          <dgm:chPref val="1"/>
        </dgm:presLayoutVars>
      </dgm:prSet>
      <dgm:spPr/>
    </dgm:pt>
  </dgm:ptLst>
  <dgm:cxnLst>
    <dgm:cxn modelId="{CAAF2237-1152-4B96-82C7-633DBAEEF60D}" srcId="{47FDA4F2-E0D4-4827-90C6-9AD8925E9C12}" destId="{51C2159D-CD4F-4168-B761-9AF8429B35CF}" srcOrd="0" destOrd="0" parTransId="{C95A3CF5-94D9-4267-93FE-4708669721DF}" sibTransId="{9FFCC865-5241-4C2E-8A10-3EE6F537D8DF}"/>
    <dgm:cxn modelId="{97EB5E77-B00E-446E-9AD2-8CFCE79D3797}" srcId="{47FDA4F2-E0D4-4827-90C6-9AD8925E9C12}" destId="{D3C7E604-8ACE-4945-828E-4426D289747C}" srcOrd="1" destOrd="0" parTransId="{9437C4A8-4465-4FB5-BF53-E30123B91C9D}" sibTransId="{198648AC-FF34-42ED-8A64-631233DF4ACE}"/>
    <dgm:cxn modelId="{654856A4-BF14-4F2D-A8CF-1526D023C1BD}" type="presOf" srcId="{D3C7E604-8ACE-4945-828E-4426D289747C}" destId="{202C77C1-AFC8-4EBC-9181-90146A902A1C}" srcOrd="0" destOrd="0" presId="urn:microsoft.com/office/officeart/2018/2/layout/IconLabelList"/>
    <dgm:cxn modelId="{097892B3-96D9-4A01-9948-BF19CF0E1874}" srcId="{47FDA4F2-E0D4-4827-90C6-9AD8925E9C12}" destId="{34306CAC-712C-44AB-93F8-6A17B7F8996D}" srcOrd="2" destOrd="0" parTransId="{7E8C9023-C9B1-459B-92A5-A5A5AFD767B5}" sibTransId="{5928B425-6E4D-46CF-AF9B-AC6A70E46952}"/>
    <dgm:cxn modelId="{296F6ED2-2312-4267-AE05-547EC936BA88}" type="presOf" srcId="{47FDA4F2-E0D4-4827-90C6-9AD8925E9C12}" destId="{D6824381-ADDD-44C3-8A54-3A9445840393}" srcOrd="0" destOrd="0" presId="urn:microsoft.com/office/officeart/2018/2/layout/IconLabelList"/>
    <dgm:cxn modelId="{A3EEA3E4-2B7D-4D7A-8EA0-B7FC672E71A7}" type="presOf" srcId="{51C2159D-CD4F-4168-B761-9AF8429B35CF}" destId="{C0F32356-0A60-4222-BEE9-310630B3FF94}" srcOrd="0" destOrd="0" presId="urn:microsoft.com/office/officeart/2018/2/layout/IconLabelList"/>
    <dgm:cxn modelId="{EF4650EF-EE99-4767-9080-FE8D5053AE1A}" type="presOf" srcId="{34306CAC-712C-44AB-93F8-6A17B7F8996D}" destId="{F6C6B880-ADCE-42D3-A254-1EC43E7C46A4}" srcOrd="0" destOrd="0" presId="urn:microsoft.com/office/officeart/2018/2/layout/IconLabelList"/>
    <dgm:cxn modelId="{26B0F0EC-619B-4D29-82D6-C1D8B396DFFC}" type="presParOf" srcId="{D6824381-ADDD-44C3-8A54-3A9445840393}" destId="{BC38E09F-6660-4B88-9983-C4E1FDFA5E50}" srcOrd="0" destOrd="0" presId="urn:microsoft.com/office/officeart/2018/2/layout/IconLabelList"/>
    <dgm:cxn modelId="{44FB2EFC-F00C-44FB-892A-D8AC6E67689D}" type="presParOf" srcId="{BC38E09F-6660-4B88-9983-C4E1FDFA5E50}" destId="{8D5CFD60-9BF8-4769-9955-D84A4C8439D4}" srcOrd="0" destOrd="0" presId="urn:microsoft.com/office/officeart/2018/2/layout/IconLabelList"/>
    <dgm:cxn modelId="{C6ABC27E-5B66-4E80-9C8C-BF9BF34E9D8B}" type="presParOf" srcId="{BC38E09F-6660-4B88-9983-C4E1FDFA5E50}" destId="{D6D1CB03-FAF7-44C6-A759-CA8DA08D1C49}" srcOrd="1" destOrd="0" presId="urn:microsoft.com/office/officeart/2018/2/layout/IconLabelList"/>
    <dgm:cxn modelId="{80F7B5C0-B5F5-453F-A0B9-4494DF1E074C}" type="presParOf" srcId="{BC38E09F-6660-4B88-9983-C4E1FDFA5E50}" destId="{C0F32356-0A60-4222-BEE9-310630B3FF94}" srcOrd="2" destOrd="0" presId="urn:microsoft.com/office/officeart/2018/2/layout/IconLabelList"/>
    <dgm:cxn modelId="{C10DD6C0-4050-4B5C-832E-11032B899E70}" type="presParOf" srcId="{D6824381-ADDD-44C3-8A54-3A9445840393}" destId="{38D4AC1A-13EA-49B0-9B15-54C80368A9F9}" srcOrd="1" destOrd="0" presId="urn:microsoft.com/office/officeart/2018/2/layout/IconLabelList"/>
    <dgm:cxn modelId="{71642051-0DD3-4D1E-9E71-58D4E6CA2552}" type="presParOf" srcId="{D6824381-ADDD-44C3-8A54-3A9445840393}" destId="{9816E116-CBE5-423B-A812-342BFF6E931F}" srcOrd="2" destOrd="0" presId="urn:microsoft.com/office/officeart/2018/2/layout/IconLabelList"/>
    <dgm:cxn modelId="{D9317891-0E1D-4DB7-A73E-D469F46F8128}" type="presParOf" srcId="{9816E116-CBE5-423B-A812-342BFF6E931F}" destId="{3D96B2E3-7BA5-427E-BA80-C00AFF09CD65}" srcOrd="0" destOrd="0" presId="urn:microsoft.com/office/officeart/2018/2/layout/IconLabelList"/>
    <dgm:cxn modelId="{FE4D912A-74A6-4A8D-B04E-04802C6EFAC6}" type="presParOf" srcId="{9816E116-CBE5-423B-A812-342BFF6E931F}" destId="{CF5DF136-83F7-4F03-A742-63559F08CA10}" srcOrd="1" destOrd="0" presId="urn:microsoft.com/office/officeart/2018/2/layout/IconLabelList"/>
    <dgm:cxn modelId="{080010F3-1048-4397-82BB-B89D35FB5FC7}" type="presParOf" srcId="{9816E116-CBE5-423B-A812-342BFF6E931F}" destId="{202C77C1-AFC8-4EBC-9181-90146A902A1C}" srcOrd="2" destOrd="0" presId="urn:microsoft.com/office/officeart/2018/2/layout/IconLabelList"/>
    <dgm:cxn modelId="{18AEBA79-6DCB-461A-AFC2-A793CA431329}" type="presParOf" srcId="{D6824381-ADDD-44C3-8A54-3A9445840393}" destId="{6A71EBB8-9883-40DD-B628-E89A3F7E39C6}" srcOrd="3" destOrd="0" presId="urn:microsoft.com/office/officeart/2018/2/layout/IconLabelList"/>
    <dgm:cxn modelId="{CC6FF948-5FBB-4097-8E29-670A2BDFF336}" type="presParOf" srcId="{D6824381-ADDD-44C3-8A54-3A9445840393}" destId="{499BFC93-6CFF-49FC-8F3C-8F4FF324F72C}" srcOrd="4" destOrd="0" presId="urn:microsoft.com/office/officeart/2018/2/layout/IconLabelList"/>
    <dgm:cxn modelId="{23B800C9-1422-409A-8539-874512C6CBED}" type="presParOf" srcId="{499BFC93-6CFF-49FC-8F3C-8F4FF324F72C}" destId="{65753FB2-EAEF-4F5D-8F64-C61AA3A00385}" srcOrd="0" destOrd="0" presId="urn:microsoft.com/office/officeart/2018/2/layout/IconLabelList"/>
    <dgm:cxn modelId="{45EEFA36-3F67-474F-A3E0-7B54E9A55170}" type="presParOf" srcId="{499BFC93-6CFF-49FC-8F3C-8F4FF324F72C}" destId="{A9827A1E-08DC-41B3-97EC-2DCBC45FC7B0}" srcOrd="1" destOrd="0" presId="urn:microsoft.com/office/officeart/2018/2/layout/IconLabelList"/>
    <dgm:cxn modelId="{3A377EDD-D26A-4754-A4DC-65A7E2D3AFE5}" type="presParOf" srcId="{499BFC93-6CFF-49FC-8F3C-8F4FF324F72C}" destId="{F6C6B880-ADCE-42D3-A254-1EC43E7C46A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CFD60-9BF8-4769-9955-D84A4C8439D4}">
      <dsp:nvSpPr>
        <dsp:cNvPr id="0" name=""/>
        <dsp:cNvSpPr/>
      </dsp:nvSpPr>
      <dsp:spPr>
        <a:xfrm>
          <a:off x="714477" y="193979"/>
          <a:ext cx="792597" cy="792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C0F32356-0A60-4222-BEE9-310630B3FF94}">
      <dsp:nvSpPr>
        <dsp:cNvPr id="0" name=""/>
        <dsp:cNvSpPr/>
      </dsp:nvSpPr>
      <dsp:spPr>
        <a:xfrm>
          <a:off x="230112" y="1250971"/>
          <a:ext cx="1761328" cy="70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a:t>API Level is an integer value that uniquely identifies </a:t>
          </a:r>
          <a:r>
            <a:rPr lang="en-US" sz="1400" kern="1200"/>
            <a:t>the</a:t>
          </a:r>
        </a:p>
      </dsp:txBody>
      <dsp:txXfrm>
        <a:off x="230112" y="1250971"/>
        <a:ext cx="1761328" cy="704531"/>
      </dsp:txXfrm>
    </dsp:sp>
    <dsp:sp modelId="{3D96B2E3-7BA5-427E-BA80-C00AFF09CD65}">
      <dsp:nvSpPr>
        <dsp:cNvPr id="0" name=""/>
        <dsp:cNvSpPr/>
      </dsp:nvSpPr>
      <dsp:spPr>
        <a:xfrm>
          <a:off x="2784037" y="193979"/>
          <a:ext cx="792597" cy="792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202C77C1-AFC8-4EBC-9181-90146A902A1C}">
      <dsp:nvSpPr>
        <dsp:cNvPr id="0" name=""/>
        <dsp:cNvSpPr/>
      </dsp:nvSpPr>
      <dsp:spPr>
        <a:xfrm>
          <a:off x="2299672" y="1250971"/>
          <a:ext cx="1761328" cy="70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framework </a:t>
          </a:r>
        </a:p>
      </dsp:txBody>
      <dsp:txXfrm>
        <a:off x="2299672" y="1250971"/>
        <a:ext cx="1761328" cy="704531"/>
      </dsp:txXfrm>
    </dsp:sp>
    <dsp:sp modelId="{65753FB2-EAEF-4F5D-8F64-C61AA3A00385}">
      <dsp:nvSpPr>
        <dsp:cNvPr id="0" name=""/>
        <dsp:cNvSpPr/>
      </dsp:nvSpPr>
      <dsp:spPr>
        <a:xfrm>
          <a:off x="1749257" y="2395835"/>
          <a:ext cx="792597" cy="7925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F6C6B880-ADCE-42D3-A254-1EC43E7C46A4}">
      <dsp:nvSpPr>
        <dsp:cNvPr id="0" name=""/>
        <dsp:cNvSpPr/>
      </dsp:nvSpPr>
      <dsp:spPr>
        <a:xfrm>
          <a:off x="1264892" y="3452827"/>
          <a:ext cx="1761328" cy="704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a:t>API revision offered by a version of the Android platform.</a:t>
          </a:r>
          <a:endParaRPr lang="en-US" sz="1400" kern="1200"/>
        </a:p>
      </dsp:txBody>
      <dsp:txXfrm>
        <a:off x="1264892" y="3452827"/>
        <a:ext cx="1761328" cy="70453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32" name="PlaceHolder 2"/>
          <p:cNvSpPr>
            <a:spLocks noGrp="1"/>
          </p:cNvSpPr>
          <p:nvPr>
            <p:ph type="body"/>
          </p:nvPr>
        </p:nvSpPr>
        <p:spPr>
          <a:xfrm>
            <a:off x="457200" y="193536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3" name="PlaceHolder 3"/>
          <p:cNvSpPr>
            <a:spLocks noGrp="1"/>
          </p:cNvSpPr>
          <p:nvPr>
            <p:ph type="body"/>
          </p:nvPr>
        </p:nvSpPr>
        <p:spPr>
          <a:xfrm>
            <a:off x="457200" y="422820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35"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6"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7"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8" name="PlaceHolder 5"/>
          <p:cNvSpPr>
            <a:spLocks noGrp="1"/>
          </p:cNvSpPr>
          <p:nvPr>
            <p:ph type="body"/>
          </p:nvPr>
        </p:nvSpPr>
        <p:spPr>
          <a:xfrm>
            <a:off x="467424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40" name="PlaceHolder 2"/>
          <p:cNvSpPr>
            <a:spLocks noGrp="1"/>
          </p:cNvSpPr>
          <p:nvPr>
            <p:ph type="body"/>
          </p:nvPr>
        </p:nvSpPr>
        <p:spPr>
          <a:xfrm>
            <a:off x="45720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1" name="PlaceHolder 3"/>
          <p:cNvSpPr>
            <a:spLocks noGrp="1"/>
          </p:cNvSpPr>
          <p:nvPr>
            <p:ph type="body"/>
          </p:nvPr>
        </p:nvSpPr>
        <p:spPr>
          <a:xfrm>
            <a:off x="323964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2" name="PlaceHolder 4"/>
          <p:cNvSpPr>
            <a:spLocks noGrp="1"/>
          </p:cNvSpPr>
          <p:nvPr>
            <p:ph type="body"/>
          </p:nvPr>
        </p:nvSpPr>
        <p:spPr>
          <a:xfrm>
            <a:off x="602208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3" name="PlaceHolder 5"/>
          <p:cNvSpPr>
            <a:spLocks noGrp="1"/>
          </p:cNvSpPr>
          <p:nvPr>
            <p:ph type="body"/>
          </p:nvPr>
        </p:nvSpPr>
        <p:spPr>
          <a:xfrm>
            <a:off x="45720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4" name="PlaceHolder 6"/>
          <p:cNvSpPr>
            <a:spLocks noGrp="1"/>
          </p:cNvSpPr>
          <p:nvPr>
            <p:ph type="body"/>
          </p:nvPr>
        </p:nvSpPr>
        <p:spPr>
          <a:xfrm>
            <a:off x="323964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45" name="PlaceHolder 7"/>
          <p:cNvSpPr>
            <a:spLocks noGrp="1"/>
          </p:cNvSpPr>
          <p:nvPr>
            <p:ph type="body"/>
          </p:nvPr>
        </p:nvSpPr>
        <p:spPr>
          <a:xfrm>
            <a:off x="602208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57" name="PlaceHolder 2"/>
          <p:cNvSpPr>
            <a:spLocks noGrp="1"/>
          </p:cNvSpPr>
          <p:nvPr>
            <p:ph type="subTitle"/>
          </p:nvPr>
        </p:nvSpPr>
        <p:spPr>
          <a:xfrm>
            <a:off x="457200" y="1935360"/>
            <a:ext cx="8229240" cy="4388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59" name="PlaceHolder 2"/>
          <p:cNvSpPr>
            <a:spLocks noGrp="1"/>
          </p:cNvSpPr>
          <p:nvPr>
            <p:ph type="body"/>
          </p:nvPr>
        </p:nvSpPr>
        <p:spPr>
          <a:xfrm>
            <a:off x="457200" y="1935360"/>
            <a:ext cx="822924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61"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2"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457200" y="704160"/>
            <a:ext cx="8229240" cy="5297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66"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7"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68"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11" name="PlaceHolder 2"/>
          <p:cNvSpPr>
            <a:spLocks noGrp="1"/>
          </p:cNvSpPr>
          <p:nvPr>
            <p:ph type="subTitle"/>
          </p:nvPr>
        </p:nvSpPr>
        <p:spPr>
          <a:xfrm>
            <a:off x="457200" y="1935360"/>
            <a:ext cx="8229240" cy="4388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70"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1"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2" name="PlaceHolder 4"/>
          <p:cNvSpPr>
            <a:spLocks noGrp="1"/>
          </p:cNvSpPr>
          <p:nvPr>
            <p:ph type="body"/>
          </p:nvPr>
        </p:nvSpPr>
        <p:spPr>
          <a:xfrm>
            <a:off x="467424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74"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5"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6" name="PlaceHolder 4"/>
          <p:cNvSpPr>
            <a:spLocks noGrp="1"/>
          </p:cNvSpPr>
          <p:nvPr>
            <p:ph type="body"/>
          </p:nvPr>
        </p:nvSpPr>
        <p:spPr>
          <a:xfrm>
            <a:off x="457200" y="422820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78" name="PlaceHolder 2"/>
          <p:cNvSpPr>
            <a:spLocks noGrp="1"/>
          </p:cNvSpPr>
          <p:nvPr>
            <p:ph type="body"/>
          </p:nvPr>
        </p:nvSpPr>
        <p:spPr>
          <a:xfrm>
            <a:off x="457200" y="193536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79" name="PlaceHolder 3"/>
          <p:cNvSpPr>
            <a:spLocks noGrp="1"/>
          </p:cNvSpPr>
          <p:nvPr>
            <p:ph type="body"/>
          </p:nvPr>
        </p:nvSpPr>
        <p:spPr>
          <a:xfrm>
            <a:off x="457200" y="422820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81"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2"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3"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4" name="PlaceHolder 5"/>
          <p:cNvSpPr>
            <a:spLocks noGrp="1"/>
          </p:cNvSpPr>
          <p:nvPr>
            <p:ph type="body"/>
          </p:nvPr>
        </p:nvSpPr>
        <p:spPr>
          <a:xfrm>
            <a:off x="467424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86" name="PlaceHolder 2"/>
          <p:cNvSpPr>
            <a:spLocks noGrp="1"/>
          </p:cNvSpPr>
          <p:nvPr>
            <p:ph type="body"/>
          </p:nvPr>
        </p:nvSpPr>
        <p:spPr>
          <a:xfrm>
            <a:off x="45720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7" name="PlaceHolder 3"/>
          <p:cNvSpPr>
            <a:spLocks noGrp="1"/>
          </p:cNvSpPr>
          <p:nvPr>
            <p:ph type="body"/>
          </p:nvPr>
        </p:nvSpPr>
        <p:spPr>
          <a:xfrm>
            <a:off x="323964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8" name="PlaceHolder 4"/>
          <p:cNvSpPr>
            <a:spLocks noGrp="1"/>
          </p:cNvSpPr>
          <p:nvPr>
            <p:ph type="body"/>
          </p:nvPr>
        </p:nvSpPr>
        <p:spPr>
          <a:xfrm>
            <a:off x="6022080" y="193536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89" name="PlaceHolder 5"/>
          <p:cNvSpPr>
            <a:spLocks noGrp="1"/>
          </p:cNvSpPr>
          <p:nvPr>
            <p:ph type="body"/>
          </p:nvPr>
        </p:nvSpPr>
        <p:spPr>
          <a:xfrm>
            <a:off x="45720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90" name="PlaceHolder 6"/>
          <p:cNvSpPr>
            <a:spLocks noGrp="1"/>
          </p:cNvSpPr>
          <p:nvPr>
            <p:ph type="body"/>
          </p:nvPr>
        </p:nvSpPr>
        <p:spPr>
          <a:xfrm>
            <a:off x="323964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91" name="PlaceHolder 7"/>
          <p:cNvSpPr>
            <a:spLocks noGrp="1"/>
          </p:cNvSpPr>
          <p:nvPr>
            <p:ph type="body"/>
          </p:nvPr>
        </p:nvSpPr>
        <p:spPr>
          <a:xfrm>
            <a:off x="6022080" y="4228200"/>
            <a:ext cx="26496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13" name="PlaceHolder 2"/>
          <p:cNvSpPr>
            <a:spLocks noGrp="1"/>
          </p:cNvSpPr>
          <p:nvPr>
            <p:ph type="body"/>
          </p:nvPr>
        </p:nvSpPr>
        <p:spPr>
          <a:xfrm>
            <a:off x="457200" y="1935360"/>
            <a:ext cx="822924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15"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16"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704160"/>
            <a:ext cx="8229240" cy="5297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20"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1"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2"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24"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5"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6" name="PlaceHolder 4"/>
          <p:cNvSpPr>
            <a:spLocks noGrp="1"/>
          </p:cNvSpPr>
          <p:nvPr>
            <p:ph type="body"/>
          </p:nvPr>
        </p:nvSpPr>
        <p:spPr>
          <a:xfrm>
            <a:off x="4674240" y="422820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en-US" sz="1800" b="0" strike="noStrike" spc="-1">
              <a:solidFill>
                <a:srgbClr val="000000"/>
              </a:solidFill>
              <a:latin typeface="Constantia"/>
            </a:endParaRPr>
          </a:p>
        </p:txBody>
      </p:sp>
      <p:sp>
        <p:nvSpPr>
          <p:cNvPr id="28"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29"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
        <p:nvSpPr>
          <p:cNvPr id="30" name="PlaceHolder 4"/>
          <p:cNvSpPr>
            <a:spLocks noGrp="1"/>
          </p:cNvSpPr>
          <p:nvPr>
            <p:ph type="body"/>
          </p:nvPr>
        </p:nvSpPr>
        <p:spPr>
          <a:xfrm>
            <a:off x="457200" y="4228200"/>
            <a:ext cx="8229240" cy="2093400"/>
          </a:xfrm>
          <a:prstGeom prst="rect">
            <a:avLst/>
          </a:prstGeom>
        </p:spPr>
        <p:txBody>
          <a:bodyPr lIns="0" tIns="0" rIns="0" bIns="0">
            <a:normAutofit/>
          </a:bodyPr>
          <a:lstStyle/>
          <a:p>
            <a:endParaRPr lang="en-US" sz="2600" b="0" strike="noStrike" spc="-1">
              <a:solidFill>
                <a:srgbClr val="000000"/>
              </a:solidFill>
              <a:latin typeface="Constant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4AA2D6"/>
            </a:gs>
            <a:gs pos="100000">
              <a:srgbClr val="002B36"/>
            </a:gs>
          </a:gsLst>
          <a:path path="circle">
            <a:fillToRect l="50000" t="55000" r="50000" b="45000"/>
          </a:path>
        </a:gradFill>
        <a:effectLst/>
      </p:bgPr>
    </p:bg>
    <p:spTree>
      <p:nvGrpSpPr>
        <p:cNvPr id="1" name=""/>
        <p:cNvGrpSpPr/>
        <p:nvPr/>
      </p:nvGrpSpPr>
      <p:grpSpPr>
        <a:xfrm>
          <a:off x="0" y="0"/>
          <a:ext cx="0" cy="0"/>
          <a:chOff x="0" y="0"/>
          <a:chExt cx="0" cy="0"/>
        </a:xfrm>
      </p:grpSpPr>
      <p:sp>
        <p:nvSpPr>
          <p:cNvPr id="10"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alpha val="45098"/>
                </a:srgbClr>
              </a:gs>
              <a:gs pos="100000">
                <a:srgbClr val="00C4CD">
                  <a:alpha val="55294"/>
                </a:srgbClr>
              </a:gs>
            </a:gsLst>
            <a:lin ang="5400000"/>
          </a:gradFill>
          <a:ln w="9360">
            <a:noFill/>
          </a:ln>
        </p:spPr>
        <p:style>
          <a:lnRef idx="0">
            <a:scrgbClr r="0" g="0" b="0"/>
          </a:lnRef>
          <a:fillRef idx="0">
            <a:scrgbClr r="0" g="0" b="0"/>
          </a:fillRef>
          <a:effectRef idx="0">
            <a:scrgbClr r="0" g="0" b="0"/>
          </a:effectRef>
          <a:fontRef idx="minor"/>
        </p:style>
      </p:sp>
      <p:sp>
        <p:nvSpPr>
          <p:cNvPr id="11"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20000">
                <a:srgbClr val="008ABF">
                  <a:alpha val="45098"/>
                </a:srgbClr>
              </a:gs>
              <a:gs pos="100000">
                <a:srgbClr val="00A0A8">
                  <a:alpha val="30196"/>
                </a:srgbClr>
              </a:gs>
            </a:gsLst>
            <a:lin ang="16200000"/>
          </a:gradFill>
          <a:ln w="9360">
            <a:noFill/>
          </a:ln>
        </p:spPr>
        <p:style>
          <a:lnRef idx="0">
            <a:scrgbClr r="0" g="0" b="0"/>
          </a:lnRef>
          <a:fillRef idx="0">
            <a:scrgbClr r="0" g="0" b="0"/>
          </a:fillRef>
          <a:effectRef idx="0">
            <a:scrgbClr r="0" g="0" b="0"/>
          </a:effectRef>
          <a:fontRef idx="minor"/>
        </p:style>
      </p:sp>
      <p:grpSp>
        <p:nvGrpSpPr>
          <p:cNvPr id="2" name="Group 3"/>
          <p:cNvGrpSpPr/>
          <p:nvPr/>
        </p:nvGrpSpPr>
        <p:grpSpPr>
          <a:xfrm>
            <a:off x="-29160" y="-16560"/>
            <a:ext cx="9197640" cy="1086120"/>
            <a:chOff x="-29160" y="-16560"/>
            <a:chExt cx="9197640" cy="1086120"/>
          </a:xfrm>
        </p:grpSpPr>
        <p:sp>
          <p:nvSpPr>
            <p:cNvPr id="3"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4"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5" name="PlaceHolder 6"/>
          <p:cNvSpPr>
            <a:spLocks noGrp="1"/>
          </p:cNvSpPr>
          <p:nvPr>
            <p:ph type="title"/>
          </p:nvPr>
        </p:nvSpPr>
        <p:spPr>
          <a:xfrm>
            <a:off x="533520" y="1371600"/>
            <a:ext cx="7851240" cy="1828440"/>
          </a:xfrm>
          <a:prstGeom prst="rect">
            <a:avLst/>
          </a:prstGeom>
        </p:spPr>
        <p:txBody>
          <a:bodyPr lIns="0" tIns="0" rIns="18360" bIns="0" anchor="b">
            <a:normAutofit/>
          </a:bodyPr>
          <a:lstStyle/>
          <a:p>
            <a:pPr algn="r">
              <a:lnSpc>
                <a:spcPct val="100000"/>
              </a:lnSpc>
            </a:pPr>
            <a:r>
              <a:rPr lang="en-US" sz="5600" b="1" strike="noStrike" spc="-1">
                <a:solidFill>
                  <a:srgbClr val="50E0EA"/>
                </a:solidFill>
                <a:latin typeface="Calibri"/>
              </a:rPr>
              <a:t>Click to edit Master title style</a:t>
            </a:r>
            <a:endParaRPr lang="en-US" sz="5600" b="0" strike="noStrike" spc="-1">
              <a:solidFill>
                <a:srgbClr val="FFFFFF"/>
              </a:solidFill>
              <a:latin typeface="Constantia"/>
            </a:endParaRPr>
          </a:p>
        </p:txBody>
      </p:sp>
      <p:sp>
        <p:nvSpPr>
          <p:cNvPr id="6" name="PlaceHolder 7"/>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3E15DC03-A695-4893-8F5C-79B81577DA6D}" type="datetime">
              <a:rPr lang="en-US" sz="1200" b="0" strike="noStrike" spc="-1">
                <a:solidFill>
                  <a:srgbClr val="D1EAED"/>
                </a:solidFill>
                <a:latin typeface="Constantia"/>
              </a:rPr>
              <a:t>12/8/2021</a:t>
            </a:fld>
            <a:endParaRPr lang="en-IN" sz="1200" b="0" strike="noStrike" spc="-1">
              <a:latin typeface="Times New Roman"/>
            </a:endParaRPr>
          </a:p>
        </p:txBody>
      </p:sp>
      <p:sp>
        <p:nvSpPr>
          <p:cNvPr id="7" name="PlaceHolder 8"/>
          <p:cNvSpPr>
            <a:spLocks noGrp="1"/>
          </p:cNvSpPr>
          <p:nvPr>
            <p:ph type="ftr"/>
          </p:nvPr>
        </p:nvSpPr>
        <p:spPr>
          <a:xfrm>
            <a:off x="2666880" y="6356520"/>
            <a:ext cx="3352320" cy="364680"/>
          </a:xfrm>
          <a:prstGeom prst="rect">
            <a:avLst/>
          </a:prstGeom>
        </p:spPr>
        <p:txBody>
          <a:bodyPr lIns="0" tIns="0" rIns="0" bIns="0" anchor="b">
            <a:noAutofit/>
          </a:bodyPr>
          <a:lstStyle/>
          <a:p>
            <a:endParaRPr lang="en-IN" sz="2400" b="0" strike="noStrike" spc="-1">
              <a:latin typeface="Times New Roman"/>
            </a:endParaRPr>
          </a:p>
        </p:txBody>
      </p:sp>
      <p:sp>
        <p:nvSpPr>
          <p:cNvPr id="8" name="PlaceHolder 9"/>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DE915230-CCE7-442B-B1B1-FB8C39869FE8}" type="slidenum">
              <a:rPr lang="en-US" sz="1200" b="0" strike="noStrike" spc="-1">
                <a:solidFill>
                  <a:srgbClr val="D1EAED"/>
                </a:solidFill>
                <a:latin typeface="Constantia"/>
              </a:rPr>
              <a:t>‹#›</a:t>
            </a:fld>
            <a:endParaRPr lang="en-IN" sz="1200" b="0" strike="noStrike" spc="-1">
              <a:latin typeface="Times New Roman"/>
            </a:endParaRPr>
          </a:p>
        </p:txBody>
      </p:sp>
      <p:sp>
        <p:nvSpPr>
          <p:cNvPr id="9" name="PlaceHolder 10"/>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600" b="0" strike="noStrike" spc="-1">
                <a:solidFill>
                  <a:srgbClr val="FFFFFF"/>
                </a:solidFill>
                <a:latin typeface="Constantia"/>
              </a:rPr>
              <a:t>Click to edit the outline text format</a:t>
            </a:r>
          </a:p>
          <a:p>
            <a:pPr marL="864000" lvl="1" indent="-324000">
              <a:spcBef>
                <a:spcPts val="1134"/>
              </a:spcBef>
              <a:buClr>
                <a:srgbClr val="000000"/>
              </a:buClr>
              <a:buSzPct val="75000"/>
              <a:buFont typeface="Symbol" charset="2"/>
              <a:buChar char=""/>
            </a:pPr>
            <a:r>
              <a:rPr lang="en-US" sz="2100" b="0" strike="noStrike" spc="-1">
                <a:solidFill>
                  <a:srgbClr val="FFFFFF"/>
                </a:solidFill>
                <a:latin typeface="Constantia"/>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FFFFFF"/>
                </a:solidFill>
                <a:latin typeface="Constantia"/>
              </a:rPr>
              <a:t>Third Outline Level</a:t>
            </a:r>
          </a:p>
          <a:p>
            <a:pPr marL="1728000" lvl="3" indent="-216000">
              <a:spcBef>
                <a:spcPts val="567"/>
              </a:spcBef>
              <a:buClr>
                <a:srgbClr val="000000"/>
              </a:buClr>
              <a:buSzPct val="75000"/>
              <a:buFont typeface="Symbol" charset="2"/>
              <a:buChar char=""/>
            </a:pPr>
            <a:r>
              <a:rPr lang="en-US" sz="2000" b="0" strike="noStrike" spc="-1">
                <a:solidFill>
                  <a:srgbClr val="FFFFFF"/>
                </a:solidFill>
                <a:latin typeface="Constantia"/>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Constantia"/>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Constantia"/>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Constantia"/>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46"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alpha val="45098"/>
                </a:srgbClr>
              </a:gs>
              <a:gs pos="100000">
                <a:srgbClr val="00C4CD">
                  <a:alpha val="55294"/>
                </a:srgbClr>
              </a:gs>
            </a:gsLst>
            <a:lin ang="5400000"/>
          </a:gradFill>
          <a:ln w="9360">
            <a:noFill/>
          </a:ln>
        </p:spPr>
        <p:style>
          <a:lnRef idx="0">
            <a:scrgbClr r="0" g="0" b="0"/>
          </a:lnRef>
          <a:fillRef idx="0">
            <a:scrgbClr r="0" g="0" b="0"/>
          </a:fillRef>
          <a:effectRef idx="0">
            <a:scrgbClr r="0" g="0" b="0"/>
          </a:effectRef>
          <a:fontRef idx="minor"/>
        </p:style>
      </p:sp>
      <p:sp>
        <p:nvSpPr>
          <p:cNvPr id="47"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20000">
                <a:srgbClr val="008ABF">
                  <a:alpha val="45098"/>
                </a:srgbClr>
              </a:gs>
              <a:gs pos="100000">
                <a:srgbClr val="00A0A8">
                  <a:alpha val="30196"/>
                </a:srgbClr>
              </a:gs>
            </a:gsLst>
            <a:lin ang="16200000"/>
          </a:gradFill>
          <a:ln w="9360">
            <a:noFill/>
          </a:ln>
        </p:spPr>
        <p:style>
          <a:lnRef idx="0">
            <a:scrgbClr r="0" g="0" b="0"/>
          </a:lnRef>
          <a:fillRef idx="0">
            <a:scrgbClr r="0" g="0" b="0"/>
          </a:fillRef>
          <a:effectRef idx="0">
            <a:scrgbClr r="0" g="0" b="0"/>
          </a:effectRef>
          <a:fontRef idx="minor"/>
        </p:style>
      </p:sp>
      <p:grpSp>
        <p:nvGrpSpPr>
          <p:cNvPr id="48" name="Group 3"/>
          <p:cNvGrpSpPr/>
          <p:nvPr/>
        </p:nvGrpSpPr>
        <p:grpSpPr>
          <a:xfrm>
            <a:off x="-29160" y="-16560"/>
            <a:ext cx="9197640" cy="1086120"/>
            <a:chOff x="-29160" y="-16560"/>
            <a:chExt cx="9197640" cy="1086120"/>
          </a:xfrm>
        </p:grpSpPr>
        <p:sp>
          <p:nvSpPr>
            <p:cNvPr id="49"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50"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51" name="PlaceHolder 6"/>
          <p:cNvSpPr>
            <a:spLocks noGrp="1"/>
          </p:cNvSpPr>
          <p:nvPr>
            <p:ph type="title"/>
          </p:nvPr>
        </p:nvSpPr>
        <p:spPr>
          <a:xfrm>
            <a:off x="457200" y="704160"/>
            <a:ext cx="8229240" cy="1142640"/>
          </a:xfrm>
          <a:prstGeom prst="rect">
            <a:avLst/>
          </a:prstGeom>
        </p:spPr>
        <p:txBody>
          <a:bodyPr lIns="0" tIns="45000" rIns="0" bIns="0" anchor="b">
            <a:noAutofit/>
          </a:bodyPr>
          <a:lstStyle/>
          <a:p>
            <a:pPr>
              <a:lnSpc>
                <a:spcPct val="100000"/>
              </a:lnSpc>
            </a:pPr>
            <a:r>
              <a:rPr lang="en-US" sz="5000" b="0" strike="noStrike" spc="-1">
                <a:solidFill>
                  <a:srgbClr val="04617B"/>
                </a:solidFill>
                <a:latin typeface="Calibri"/>
              </a:rPr>
              <a:t>Click to edit Master title style</a:t>
            </a:r>
            <a:endParaRPr lang="en-US" sz="5000" b="0" strike="noStrike" spc="-1">
              <a:solidFill>
                <a:srgbClr val="000000"/>
              </a:solidFill>
              <a:latin typeface="Constantia"/>
            </a:endParaRPr>
          </a:p>
        </p:txBody>
      </p:sp>
      <p:sp>
        <p:nvSpPr>
          <p:cNvPr id="52" name="PlaceHolder 7"/>
          <p:cNvSpPr>
            <a:spLocks noGrp="1"/>
          </p:cNvSpPr>
          <p:nvPr>
            <p:ph type="body"/>
          </p:nvPr>
        </p:nvSpPr>
        <p:spPr>
          <a:xfrm>
            <a:off x="457200" y="1935360"/>
            <a:ext cx="8229240" cy="4388760"/>
          </a:xfrm>
          <a:prstGeom prst="rect">
            <a:avLst/>
          </a:prstGeom>
        </p:spPr>
        <p:txBody>
          <a:bodyPr lIns="90000" tIns="45000" rIns="90000" bIns="45000">
            <a:noAutofit/>
          </a:bodyPr>
          <a:lstStyle/>
          <a:p>
            <a:pPr marL="432000" indent="-324000">
              <a:lnSpc>
                <a:spcPct val="100000"/>
              </a:lnSpc>
              <a:spcBef>
                <a:spcPts val="519"/>
              </a:spcBef>
              <a:buClr>
                <a:srgbClr val="000000"/>
              </a:buClr>
              <a:buSzPct val="45000"/>
              <a:buFont typeface="Wingdings" charset="2"/>
              <a:buChar char=""/>
            </a:pPr>
            <a:r>
              <a:rPr lang="en-US" sz="2600" b="0" strike="noStrike" spc="-1">
                <a:solidFill>
                  <a:srgbClr val="000000"/>
                </a:solidFill>
                <a:latin typeface="Constantia"/>
              </a:rPr>
              <a:t>Click to edit Master text styles</a:t>
            </a:r>
          </a:p>
          <a:p>
            <a:pPr marL="864000" lvl="1" indent="-324000">
              <a:lnSpc>
                <a:spcPct val="100000"/>
              </a:lnSpc>
              <a:spcBef>
                <a:spcPts val="479"/>
              </a:spcBef>
              <a:buClr>
                <a:srgbClr val="000000"/>
              </a:buClr>
              <a:buSzPct val="75000"/>
              <a:buFont typeface="Symbol" charset="2"/>
              <a:buChar char=""/>
            </a:pPr>
            <a:r>
              <a:rPr lang="en-US" sz="2400" b="0" strike="noStrike" spc="-1">
                <a:solidFill>
                  <a:srgbClr val="000000"/>
                </a:solidFill>
                <a:latin typeface="Constantia"/>
              </a:rPr>
              <a:t>Second level</a:t>
            </a:r>
          </a:p>
          <a:p>
            <a:pPr marL="1296000" lvl="2" indent="-288000">
              <a:lnSpc>
                <a:spcPct val="100000"/>
              </a:lnSpc>
              <a:spcBef>
                <a:spcPts val="420"/>
              </a:spcBef>
              <a:buClr>
                <a:srgbClr val="000000"/>
              </a:buClr>
              <a:buSzPct val="45000"/>
              <a:buFont typeface="Wingdings" charset="2"/>
              <a:buChar char=""/>
            </a:pPr>
            <a:r>
              <a:rPr lang="en-US" sz="2100" b="0" strike="noStrike" spc="-1">
                <a:solidFill>
                  <a:srgbClr val="000000"/>
                </a:solidFill>
                <a:latin typeface="Constantia"/>
              </a:rPr>
              <a:t>Third level</a:t>
            </a:r>
          </a:p>
          <a:p>
            <a:pPr marL="1728000" lvl="3" indent="-216000">
              <a:lnSpc>
                <a:spcPct val="100000"/>
              </a:lnSpc>
              <a:spcBef>
                <a:spcPts val="400"/>
              </a:spcBef>
              <a:buClr>
                <a:srgbClr val="000000"/>
              </a:buClr>
              <a:buSzPct val="75000"/>
              <a:buFont typeface="Symbol" charset="2"/>
              <a:buChar char=""/>
            </a:pPr>
            <a:r>
              <a:rPr lang="en-US" sz="2000" b="0" strike="noStrike" spc="-1">
                <a:solidFill>
                  <a:srgbClr val="000000"/>
                </a:solidFill>
                <a:latin typeface="Constantia"/>
              </a:rPr>
              <a:t>Fourth level</a:t>
            </a:r>
          </a:p>
          <a:p>
            <a:pPr marL="2160000" lvl="4" indent="-216000">
              <a:lnSpc>
                <a:spcPct val="100000"/>
              </a:lnSpc>
              <a:spcBef>
                <a:spcPts val="400"/>
              </a:spcBef>
              <a:buClr>
                <a:srgbClr val="000000"/>
              </a:buClr>
              <a:buSzPct val="45000"/>
              <a:buFont typeface="Wingdings" charset="2"/>
              <a:buChar char=""/>
            </a:pPr>
            <a:r>
              <a:rPr lang="en-US" sz="2000" b="0" strike="noStrike" spc="-1">
                <a:solidFill>
                  <a:srgbClr val="000000"/>
                </a:solidFill>
                <a:latin typeface="Constantia"/>
              </a:rPr>
              <a:t>Fifth level</a:t>
            </a:r>
          </a:p>
        </p:txBody>
      </p:sp>
      <p:sp>
        <p:nvSpPr>
          <p:cNvPr id="53" name="PlaceHolder 8"/>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0D0E3E4D-A755-4AC8-8DB8-10CABE7AACD7}" type="datetime">
              <a:rPr lang="en-US" sz="1200" b="0" strike="noStrike" spc="-1">
                <a:solidFill>
                  <a:srgbClr val="035C75"/>
                </a:solidFill>
                <a:latin typeface="Constantia"/>
              </a:rPr>
              <a:t>12/8/2021</a:t>
            </a:fld>
            <a:endParaRPr lang="en-IN" sz="1200" b="0" strike="noStrike" spc="-1">
              <a:latin typeface="Times New Roman"/>
            </a:endParaRPr>
          </a:p>
        </p:txBody>
      </p:sp>
      <p:sp>
        <p:nvSpPr>
          <p:cNvPr id="54" name="PlaceHolder 9"/>
          <p:cNvSpPr>
            <a:spLocks noGrp="1"/>
          </p:cNvSpPr>
          <p:nvPr>
            <p:ph type="ftr"/>
          </p:nvPr>
        </p:nvSpPr>
        <p:spPr>
          <a:xfrm>
            <a:off x="2666880" y="6356520"/>
            <a:ext cx="3352320" cy="364680"/>
          </a:xfrm>
          <a:prstGeom prst="rect">
            <a:avLst/>
          </a:prstGeom>
        </p:spPr>
        <p:txBody>
          <a:bodyPr lIns="0" tIns="0" rIns="0" bIns="0" anchor="b">
            <a:noAutofit/>
          </a:bodyPr>
          <a:lstStyle/>
          <a:p>
            <a:endParaRPr lang="en-IN" sz="2400" b="0" strike="noStrike" spc="-1">
              <a:latin typeface="Times New Roman"/>
            </a:endParaRPr>
          </a:p>
        </p:txBody>
      </p:sp>
      <p:sp>
        <p:nvSpPr>
          <p:cNvPr id="55" name="PlaceHolder 10"/>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67E8787F-31CB-4106-A580-C261632181FB}" type="slidenum">
              <a:rPr lang="en-US" sz="1200" b="0" strike="noStrike" spc="-1">
                <a:solidFill>
                  <a:srgbClr val="035C75"/>
                </a:solidFill>
                <a:latin typeface="Constantia"/>
              </a:rPr>
              <a:t>‹#›</a:t>
            </a:fld>
            <a:endParaRPr lang="en-IN"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abhiandroid.com/ui/textview"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3" name="Freeform: Shape 9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9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Shape 1"/>
          <p:cNvSpPr txBox="1"/>
          <p:nvPr/>
        </p:nvSpPr>
        <p:spPr>
          <a:xfrm>
            <a:off x="1733360" y="365760"/>
            <a:ext cx="5677279" cy="128823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b="1" strike="noStrike" kern="1200" spc="-1" dirty="0">
                <a:solidFill>
                  <a:srgbClr val="FFC000"/>
                </a:solidFill>
                <a:latin typeface="+mj-lt"/>
                <a:ea typeface="+mj-ea"/>
                <a:cs typeface="+mj-cs"/>
              </a:rPr>
              <a:t>Practical Training Seminar</a:t>
            </a:r>
            <a:r>
              <a:rPr lang="en-US" sz="2800" b="1" strike="noStrike" kern="1200" spc="-1" dirty="0">
                <a:latin typeface="+mj-lt"/>
                <a:ea typeface="+mj-ea"/>
                <a:cs typeface="+mj-cs"/>
              </a:rPr>
              <a:t> </a:t>
            </a:r>
            <a:br>
              <a:rPr lang="en-US" sz="2800" kern="1200" dirty="0">
                <a:latin typeface="+mj-lt"/>
                <a:ea typeface="+mj-ea"/>
                <a:cs typeface="+mj-cs"/>
              </a:rPr>
            </a:br>
            <a:r>
              <a:rPr lang="en-US" sz="2800" b="1" strike="noStrike" kern="1200" spc="-1" dirty="0">
                <a:latin typeface="+mj-lt"/>
                <a:ea typeface="+mj-ea"/>
                <a:cs typeface="+mj-cs"/>
              </a:rPr>
              <a:t>on</a:t>
            </a:r>
            <a:br>
              <a:rPr lang="en-US" sz="2800" kern="1200" dirty="0">
                <a:latin typeface="+mj-lt"/>
                <a:ea typeface="+mj-ea"/>
                <a:cs typeface="+mj-cs"/>
              </a:rPr>
            </a:br>
            <a:r>
              <a:rPr lang="en-US" sz="2800" b="1" strike="noStrike" kern="1200" spc="-1" dirty="0">
                <a:latin typeface="+mj-lt"/>
                <a:ea typeface="+mj-ea"/>
                <a:cs typeface="+mj-cs"/>
              </a:rPr>
              <a:t>“</a:t>
            </a:r>
            <a:r>
              <a:rPr lang="en-US" sz="2800" b="1" strike="noStrike" kern="1200" spc="-1" dirty="0">
                <a:solidFill>
                  <a:srgbClr val="92D050"/>
                </a:solidFill>
                <a:latin typeface="+mj-lt"/>
                <a:ea typeface="+mj-ea"/>
                <a:cs typeface="+mj-cs"/>
              </a:rPr>
              <a:t>Android App Development</a:t>
            </a:r>
            <a:r>
              <a:rPr lang="en-US" sz="2800" b="1" strike="noStrike" kern="1200" spc="-1" dirty="0">
                <a:latin typeface="+mj-lt"/>
                <a:ea typeface="+mj-ea"/>
                <a:cs typeface="+mj-cs"/>
              </a:rPr>
              <a:t>”</a:t>
            </a:r>
            <a:endParaRPr lang="en-US" sz="2800" b="0" strike="noStrike" kern="1200" spc="-1" dirty="0">
              <a:latin typeface="+mj-lt"/>
              <a:ea typeface="+mj-ea"/>
              <a:cs typeface="+mj-cs"/>
            </a:endParaRPr>
          </a:p>
        </p:txBody>
      </p:sp>
      <p:sp>
        <p:nvSpPr>
          <p:cNvPr id="93" name="TextShape 2"/>
          <p:cNvSpPr txBox="1"/>
          <p:nvPr/>
        </p:nvSpPr>
        <p:spPr>
          <a:xfrm>
            <a:off x="1624176" y="1956816"/>
            <a:ext cx="5895648" cy="4024884"/>
          </a:xfrm>
          <a:prstGeom prst="rect">
            <a:avLst/>
          </a:prstGeom>
        </p:spPr>
        <p:txBody>
          <a:bodyPr vert="horz" lIns="91440" tIns="45720" rIns="91440" bIns="45720" rtlCol="0" anchor="t">
            <a:normAutofit/>
          </a:bodyPr>
          <a:lstStyle/>
          <a:p>
            <a:pPr indent="-228600">
              <a:lnSpc>
                <a:spcPct val="90000"/>
              </a:lnSpc>
              <a:spcBef>
                <a:spcPts val="519"/>
              </a:spcBef>
              <a:buFont typeface="Arial" panose="020B0604020202020204" pitchFamily="34" charset="0"/>
              <a:buChar char="•"/>
              <a:tabLst>
                <a:tab pos="0" algn="l"/>
              </a:tabLst>
            </a:pPr>
            <a:r>
              <a:rPr lang="en-US" sz="2100" b="0" strike="noStrike" spc="-1" dirty="0">
                <a:solidFill>
                  <a:srgbClr val="FFFF00"/>
                </a:solidFill>
              </a:rPr>
              <a:t>Submitted By:</a:t>
            </a:r>
          </a:p>
          <a:p>
            <a:pPr indent="-228600">
              <a:lnSpc>
                <a:spcPct val="90000"/>
              </a:lnSpc>
              <a:spcBef>
                <a:spcPts val="519"/>
              </a:spcBef>
              <a:buFont typeface="Arial" panose="020B0604020202020204" pitchFamily="34" charset="0"/>
              <a:buChar char="•"/>
              <a:tabLst>
                <a:tab pos="0" algn="l"/>
              </a:tabLst>
            </a:pPr>
            <a:r>
              <a:rPr lang="en-US" sz="2100" b="0" strike="noStrike" spc="-1" dirty="0"/>
              <a:t>Niten Kumawat</a:t>
            </a:r>
          </a:p>
          <a:p>
            <a:pPr>
              <a:lnSpc>
                <a:spcPct val="90000"/>
              </a:lnSpc>
              <a:spcBef>
                <a:spcPts val="519"/>
              </a:spcBef>
              <a:tabLst>
                <a:tab pos="0" algn="l"/>
              </a:tabLst>
            </a:pPr>
            <a:endParaRPr lang="en-US" sz="2100" b="0" strike="noStrike" spc="-1" dirty="0"/>
          </a:p>
          <a:p>
            <a:pPr>
              <a:lnSpc>
                <a:spcPct val="90000"/>
              </a:lnSpc>
              <a:spcBef>
                <a:spcPts val="519"/>
              </a:spcBef>
              <a:tabLst>
                <a:tab pos="0" algn="l"/>
              </a:tabLst>
            </a:pPr>
            <a:endParaRPr lang="en-US" sz="2100" spc="-1" dirty="0"/>
          </a:p>
          <a:p>
            <a:pPr>
              <a:lnSpc>
                <a:spcPct val="90000"/>
              </a:lnSpc>
              <a:spcBef>
                <a:spcPts val="519"/>
              </a:spcBef>
              <a:tabLst>
                <a:tab pos="0" algn="l"/>
              </a:tabLst>
            </a:pPr>
            <a:endParaRPr lang="en-US" sz="2100" b="0" strike="noStrike" spc="-1" dirty="0"/>
          </a:p>
          <a:p>
            <a:pPr>
              <a:lnSpc>
                <a:spcPct val="90000"/>
              </a:lnSpc>
              <a:spcBef>
                <a:spcPts val="519"/>
              </a:spcBef>
              <a:tabLst>
                <a:tab pos="0" algn="l"/>
              </a:tabLst>
            </a:pPr>
            <a:endParaRPr lang="en-US" sz="2100" spc="-1" dirty="0"/>
          </a:p>
          <a:p>
            <a:pPr>
              <a:lnSpc>
                <a:spcPct val="90000"/>
              </a:lnSpc>
              <a:spcBef>
                <a:spcPts val="519"/>
              </a:spcBef>
              <a:tabLst>
                <a:tab pos="0" algn="l"/>
              </a:tabLst>
            </a:pPr>
            <a:endParaRPr lang="en-US" sz="2100" b="0" strike="noStrike" spc="-1" dirty="0"/>
          </a:p>
          <a:p>
            <a:pPr>
              <a:lnSpc>
                <a:spcPct val="90000"/>
              </a:lnSpc>
              <a:spcBef>
                <a:spcPts val="519"/>
              </a:spcBef>
              <a:tabLst>
                <a:tab pos="0" algn="l"/>
              </a:tabLst>
            </a:pPr>
            <a:endParaRPr lang="en-US" sz="2100" b="0" strike="noStrike" spc="-1" dirty="0"/>
          </a:p>
          <a:p>
            <a:pPr indent="-228600">
              <a:lnSpc>
                <a:spcPct val="90000"/>
              </a:lnSpc>
              <a:spcBef>
                <a:spcPts val="519"/>
              </a:spcBef>
              <a:buFont typeface="Arial" panose="020B0604020202020204" pitchFamily="34" charset="0"/>
              <a:buChar char="•"/>
              <a:tabLst>
                <a:tab pos="0" algn="l"/>
              </a:tabLst>
            </a:pPr>
            <a:r>
              <a:rPr lang="en-US" sz="2100" spc="-1" dirty="0">
                <a:solidFill>
                  <a:srgbClr val="92D050"/>
                </a:solidFill>
              </a:rPr>
              <a:t> </a:t>
            </a:r>
            <a:r>
              <a:rPr lang="en-US" sz="2100" b="0" strike="noStrike" spc="-1" dirty="0">
                <a:solidFill>
                  <a:srgbClr val="00B0F0"/>
                </a:solidFill>
              </a:rPr>
              <a:t>Computer Science &amp; Engineering</a:t>
            </a:r>
          </a:p>
          <a:p>
            <a:pPr indent="-228600">
              <a:lnSpc>
                <a:spcPct val="90000"/>
              </a:lnSpc>
              <a:spcBef>
                <a:spcPts val="519"/>
              </a:spcBef>
              <a:buFont typeface="Arial" panose="020B0604020202020204" pitchFamily="34" charset="0"/>
              <a:buChar char="•"/>
              <a:tabLst>
                <a:tab pos="0" algn="l"/>
              </a:tabLst>
            </a:pPr>
            <a:r>
              <a:rPr lang="en-US" sz="2100" spc="-1" dirty="0">
                <a:solidFill>
                  <a:srgbClr val="00B0F0"/>
                </a:solidFill>
              </a:rPr>
              <a:t> </a:t>
            </a:r>
            <a:endParaRPr lang="en-US" sz="2100" b="0" strike="noStrike" spc="-1" dirty="0">
              <a:solidFill>
                <a:srgbClr val="00B0F0"/>
              </a:solidFill>
            </a:endParaRPr>
          </a:p>
          <a:p>
            <a:pPr indent="-228600">
              <a:lnSpc>
                <a:spcPct val="90000"/>
              </a:lnSpc>
              <a:spcBef>
                <a:spcPts val="519"/>
              </a:spcBef>
              <a:buFont typeface="Arial" panose="020B0604020202020204" pitchFamily="34" charset="0"/>
              <a:buChar char="•"/>
              <a:tabLst>
                <a:tab pos="0" algn="l"/>
              </a:tabLst>
            </a:pPr>
            <a:endParaRPr lang="en-US" sz="2100" b="0" strike="noStrike" spc="-1" dirty="0">
              <a:solidFill>
                <a:srgbClr val="92D050"/>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TextShape 1"/>
          <p:cNvSpPr txBox="1"/>
          <p:nvPr/>
        </p:nvSpPr>
        <p:spPr>
          <a:xfrm>
            <a:off x="480060" y="5576887"/>
            <a:ext cx="8183880" cy="6400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b="0" strike="noStrike" spc="-1">
                <a:latin typeface="+mj-lt"/>
                <a:ea typeface="+mj-ea"/>
                <a:cs typeface="+mj-cs"/>
              </a:rPr>
              <a:t>Architecture</a:t>
            </a:r>
          </a:p>
        </p:txBody>
      </p:sp>
      <p:pic>
        <p:nvPicPr>
          <p:cNvPr id="2" name="Picture 2" descr="Graphical user interface&#10;&#10;Description automatically generated">
            <a:extLst>
              <a:ext uri="{FF2B5EF4-FFF2-40B4-BE49-F238E27FC236}">
                <a16:creationId xmlns:a16="http://schemas.microsoft.com/office/drawing/2014/main" id="{B2E84BD2-BF06-4B2E-9FB9-83D3A2F4DC50}"/>
              </a:ext>
            </a:extLst>
          </p:cNvPr>
          <p:cNvPicPr>
            <a:picLocks noChangeAspect="1"/>
          </p:cNvPicPr>
          <p:nvPr/>
        </p:nvPicPr>
        <p:blipFill>
          <a:blip r:embed="rId2"/>
          <a:stretch>
            <a:fillRect/>
          </a:stretch>
        </p:blipFill>
        <p:spPr>
          <a:xfrm>
            <a:off x="5991" y="-1656"/>
            <a:ext cx="9142001" cy="535395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DC794-3DDD-4978-BC4C-5F6DC6A9B022}"/>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kern="1200" dirty="0">
                <a:solidFill>
                  <a:srgbClr val="FFC000"/>
                </a:solidFill>
                <a:latin typeface="+mj-lt"/>
                <a:ea typeface="+mj-ea"/>
                <a:cs typeface="+mj-cs"/>
              </a:rPr>
              <a:t>Introduction to Java</a:t>
            </a:r>
          </a:p>
        </p:txBody>
      </p:sp>
      <p:sp>
        <p:nvSpPr>
          <p:cNvPr id="4" name="TextBox 3">
            <a:extLst>
              <a:ext uri="{FF2B5EF4-FFF2-40B4-BE49-F238E27FC236}">
                <a16:creationId xmlns:a16="http://schemas.microsoft.com/office/drawing/2014/main" id="{B844BBAD-BE3F-4B51-B307-F48FF586B4C8}"/>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100"/>
              <a:t>Java is a general-purpose </a:t>
            </a:r>
            <a:r>
              <a:rPr lang="en-US" sz="2100" b="1"/>
              <a:t>programming language </a:t>
            </a:r>
            <a:r>
              <a:rPr lang="en-US" sz="2100"/>
              <a:t>that is concurrent, class-based, object-oriented. Java is a popular general-purpose programming language and computing platform. It is fast, reliable, and secure.</a:t>
            </a:r>
          </a:p>
          <a:p>
            <a:pPr indent="-228600">
              <a:lnSpc>
                <a:spcPct val="90000"/>
              </a:lnSpc>
              <a:spcAft>
                <a:spcPts val="600"/>
              </a:spcAft>
              <a:buFont typeface="Arial" panose="020B0604020202020204" pitchFamily="34" charset="0"/>
              <a:buChar char="•"/>
            </a:pPr>
            <a:endParaRPr lang="en-US" sz="2100"/>
          </a:p>
        </p:txBody>
      </p:sp>
    </p:spTree>
    <p:extLst>
      <p:ext uri="{BB962C8B-B14F-4D97-AF65-F5344CB8AC3E}">
        <p14:creationId xmlns:p14="http://schemas.microsoft.com/office/powerpoint/2010/main" val="40336339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Rectangle 134">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6">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171345" y="2065016"/>
            <a:ext cx="6135300" cy="4153336"/>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405590" y="1443800"/>
            <a:ext cx="5056735" cy="690495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Isosceles Triangle 140">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681" y="5272381"/>
            <a:ext cx="2378429"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4783" y="2164437"/>
            <a:ext cx="3372170" cy="25291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ame 144">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36146" y="1835459"/>
            <a:ext cx="4249446" cy="3187083"/>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TextShape 1"/>
          <p:cNvSpPr txBox="1"/>
          <p:nvPr/>
        </p:nvSpPr>
        <p:spPr>
          <a:xfrm>
            <a:off x="1304012" y="2721789"/>
            <a:ext cx="2713713" cy="1345720"/>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400" b="0" strike="noStrike" kern="1200" spc="-1">
                <a:solidFill>
                  <a:srgbClr val="080808"/>
                </a:solidFill>
                <a:latin typeface="+mj-lt"/>
                <a:ea typeface="+mj-ea"/>
                <a:cs typeface="+mj-cs"/>
              </a:rPr>
              <a:t>Create A Project In Android</a:t>
            </a:r>
          </a:p>
        </p:txBody>
      </p:sp>
      <p:pic>
        <p:nvPicPr>
          <p:cNvPr id="115" name="Picture 114"/>
          <p:cNvPicPr/>
          <p:nvPr/>
        </p:nvPicPr>
        <p:blipFill rotWithShape="1">
          <a:blip r:embed="rId2"/>
          <a:srcRect l="28381" r="28383"/>
          <a:stretch/>
        </p:blipFill>
        <p:spPr>
          <a:xfrm>
            <a:off x="5159829" y="994264"/>
            <a:ext cx="3742870" cy="4869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41">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4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906051" y="2150362"/>
            <a:ext cx="5860051" cy="1559357"/>
            <a:chOff x="6081624" y="1998368"/>
            <a:chExt cx="5613457" cy="782175"/>
          </a:xfrm>
          <a:solidFill>
            <a:schemeClr val="accent4"/>
          </a:solidFill>
        </p:grpSpPr>
        <p:sp>
          <p:nvSpPr>
            <p:cNvPr id="145" name="Rectangle 14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466344"/>
            <a:ext cx="8333796"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p:cNvPicPr/>
          <p:nvPr/>
        </p:nvPicPr>
        <p:blipFill rotWithShape="1">
          <a:blip r:embed="rId2"/>
          <a:srcRect l="12969" r="4608" b="1"/>
          <a:stretch/>
        </p:blipFill>
        <p:spPr>
          <a:xfrm>
            <a:off x="628650" y="704765"/>
            <a:ext cx="7971282" cy="54400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3">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5234761" y="2150362"/>
            <a:ext cx="5860051" cy="1559357"/>
            <a:chOff x="6081624" y="1998368"/>
            <a:chExt cx="5613457" cy="782175"/>
          </a:xfrm>
          <a:solidFill>
            <a:schemeClr val="accent4"/>
          </a:solidFill>
        </p:grpSpPr>
        <p:sp>
          <p:nvSpPr>
            <p:cNvPr id="147" name="Rectangle 146">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9">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466344"/>
            <a:ext cx="8333796"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p:cNvPicPr/>
          <p:nvPr/>
        </p:nvPicPr>
        <p:blipFill rotWithShape="1">
          <a:blip r:embed="rId2"/>
          <a:srcRect r="17577" b="1"/>
          <a:stretch/>
        </p:blipFill>
        <p:spPr>
          <a:xfrm>
            <a:off x="628650" y="704765"/>
            <a:ext cx="7971282" cy="54400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1"/>
            <a:ext cx="8249304"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p:nvPr/>
        </p:nvPicPr>
        <p:blipFill rotWithShape="1">
          <a:blip r:embed="rId2"/>
          <a:srcRect l="3598" r="7600" b="2"/>
          <a:stretch/>
        </p:blipFill>
        <p:spPr>
          <a:xfrm>
            <a:off x="628650" y="754148"/>
            <a:ext cx="7886700" cy="4995575"/>
          </a:xfrm>
          <a:prstGeom prst="rect">
            <a:avLst/>
          </a:prstGeom>
        </p:spPr>
      </p:pic>
      <p:cxnSp>
        <p:nvCxnSpPr>
          <p:cNvPr id="130" name="Straight Connector 128">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29769"/>
            <a:ext cx="825017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0" name="TextShape 1"/>
          <p:cNvSpPr txBox="1"/>
          <p:nvPr/>
        </p:nvSpPr>
        <p:spPr>
          <a:xfrm>
            <a:off x="5598460" y="1783959"/>
            <a:ext cx="306548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spc="-1">
                <a:latin typeface="+mj-lt"/>
                <a:ea typeface="+mj-ea"/>
                <a:cs typeface="+mj-cs"/>
              </a:rPr>
              <a:t>Project Files</a:t>
            </a:r>
            <a:endParaRPr lang="en-US" sz="4700" b="1">
              <a:latin typeface="+mj-lt"/>
              <a:ea typeface="+mj-ea"/>
              <a:cs typeface="+mj-cs"/>
            </a:endParaRPr>
          </a:p>
        </p:txBody>
      </p:sp>
      <p:sp>
        <p:nvSpPr>
          <p:cNvPr id="163" name="Freeform: Shape 16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9" name="Picture 118"/>
          <p:cNvPicPr/>
          <p:nvPr/>
        </p:nvPicPr>
        <p:blipFill rotWithShape="1">
          <a:blip r:embed="rId2"/>
          <a:srcRect r="6831"/>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Emulator</a:t>
            </a:r>
          </a:p>
        </p:txBody>
      </p:sp>
      <p:grpSp>
        <p:nvGrpSpPr>
          <p:cNvPr id="146" name="Group 14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47" name="Rectangle 14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Rectangle 14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The Android Emulator simulates a device and displays it on your development computer</a:t>
            </a:r>
            <a:endParaRPr lang="en-US"/>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The Android Emulator is fast, powerful, and feature-rich. It can transfer information faster than using a connected hardware device, speeding up the development process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solidFill>
            <a:srgbClr val="642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6" name="Picture 155">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158" name="Freeform: Shape 157">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3" name="Picture 122"/>
          <p:cNvPicPr/>
          <p:nvPr/>
        </p:nvPicPr>
        <p:blipFill>
          <a:blip r:embed="rId3"/>
          <a:stretch/>
        </p:blipFill>
        <p:spPr>
          <a:xfrm>
            <a:off x="3265687" y="1172029"/>
            <a:ext cx="2527807" cy="45139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ADB</a:t>
            </a:r>
          </a:p>
        </p:txBody>
      </p:sp>
      <p:grpSp>
        <p:nvGrpSpPr>
          <p:cNvPr id="139" name="Group 13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40" name="Rectangle 13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ectangle 1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ADB, Android Debug Bridge, is a utility included with Google’s Android SDK. ADB can control your device over USB from a computer, copy files back and forth, install and uninstall apps, run shell commands, and more.</a:t>
            </a:r>
          </a:p>
          <a:p>
            <a:pPr indent="-228600">
              <a:lnSpc>
                <a:spcPct val="90000"/>
              </a:lnSpc>
              <a:spcBef>
                <a:spcPts val="519"/>
              </a:spcBef>
              <a:buFont typeface="Arial" panose="020B0604020202020204" pitchFamily="34" charset="0"/>
              <a:buChar char="•"/>
            </a:pPr>
            <a:endParaRPr lang="en-US" sz="21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Though ADB drier output of Android development show on mobile device.</a:t>
            </a:r>
          </a:p>
          <a:p>
            <a:pPr>
              <a:lnSpc>
                <a:spcPct val="90000"/>
              </a:lnSpc>
              <a:spcBef>
                <a:spcPts val="519"/>
              </a:spcBef>
            </a:pPr>
            <a:br>
              <a:rPr lang="en-US" sz="2100"/>
            </a:br>
            <a:endParaRPr lang="en-US" sz="2100" b="0" strike="noStrike" spc="-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9" name="Freeform: Shape 99">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64056"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1">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239012"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TextShape 1"/>
          <p:cNvSpPr txBox="1"/>
          <p:nvPr/>
        </p:nvSpPr>
        <p:spPr>
          <a:xfrm>
            <a:off x="628650" y="365126"/>
            <a:ext cx="5818270" cy="1288238"/>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br>
              <a:rPr lang="en-US" sz="1400" kern="1200" dirty="0">
                <a:latin typeface="+mj-lt"/>
                <a:ea typeface="+mj-ea"/>
                <a:cs typeface="+mj-cs"/>
              </a:rPr>
            </a:br>
            <a:r>
              <a:rPr lang="en-US" sz="2400" b="1" strike="noStrike" kern="1200" spc="-1" dirty="0">
                <a:solidFill>
                  <a:srgbClr val="FFC000"/>
                </a:solidFill>
                <a:latin typeface="+mj-lt"/>
                <a:ea typeface="+mj-ea"/>
                <a:cs typeface="+mj-cs"/>
              </a:rPr>
              <a:t>Centre for Electronic Governance, Jaipur</a:t>
            </a:r>
            <a:br>
              <a:rPr lang="en-US" sz="1400" kern="1200" dirty="0">
                <a:latin typeface="+mj-lt"/>
                <a:ea typeface="+mj-ea"/>
                <a:cs typeface="+mj-cs"/>
              </a:rPr>
            </a:br>
            <a:r>
              <a:rPr lang="en-US" sz="1400" b="1" strike="noStrike" kern="1200" spc="-1" dirty="0">
                <a:latin typeface="+mj-lt"/>
                <a:ea typeface="+mj-ea"/>
                <a:cs typeface="+mj-cs"/>
              </a:rPr>
              <a:t>(Established by Department of Technical Education, Govt. of Rajasthan) </a:t>
            </a:r>
            <a:br>
              <a:rPr lang="en-US" sz="1400" kern="1200" dirty="0">
                <a:latin typeface="+mj-lt"/>
                <a:ea typeface="+mj-ea"/>
                <a:cs typeface="+mj-cs"/>
              </a:rPr>
            </a:br>
            <a:endParaRPr lang="en-US" sz="1400" b="0" strike="noStrike" kern="1200" spc="-1">
              <a:solidFill>
                <a:schemeClr val="tx1"/>
              </a:solidFill>
              <a:latin typeface="+mj-lt"/>
              <a:ea typeface="+mj-ea"/>
              <a:cs typeface="+mj-cs"/>
            </a:endParaRPr>
          </a:p>
        </p:txBody>
      </p:sp>
      <p:sp>
        <p:nvSpPr>
          <p:cNvPr id="95" name="TextShape 2"/>
          <p:cNvSpPr txBox="1"/>
          <p:nvPr/>
        </p:nvSpPr>
        <p:spPr>
          <a:xfrm>
            <a:off x="628648" y="1956390"/>
            <a:ext cx="5491718" cy="3907465"/>
          </a:xfrm>
          <a:prstGeom prst="rect">
            <a:avLst/>
          </a:prstGeom>
        </p:spPr>
        <p:txBody>
          <a:bodyPr vert="horz" lIns="91440" tIns="45720" rIns="91440" bIns="45720" rtlCol="0" anchor="t">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b="0" strike="noStrike" spc="-1"/>
              <a:t>Centre for Electronic Governance is an autonomous body of Government of Rajasthan under the Department of Technical Education.</a:t>
            </a:r>
            <a:r>
              <a:rPr lang="en-US" spc="-1"/>
              <a:t> </a:t>
            </a:r>
            <a:endParaRPr lang="en-US" b="0" strike="noStrike" spc="-1"/>
          </a:p>
          <a:p>
            <a:pPr marL="274320" indent="-228600">
              <a:lnSpc>
                <a:spcPct val="90000"/>
              </a:lnSpc>
              <a:spcBef>
                <a:spcPts val="519"/>
              </a:spcBef>
              <a:buFont typeface="Arial" panose="020B0604020202020204" pitchFamily="34" charset="0"/>
              <a:buChar char="•"/>
              <a:tabLst>
                <a:tab pos="0" algn="l"/>
              </a:tabLst>
            </a:pPr>
            <a:endParaRPr lang="en-US" b="0" strike="noStrike" spc="-1"/>
          </a:p>
          <a:p>
            <a:pPr marL="274320" indent="-228600">
              <a:lnSpc>
                <a:spcPct val="90000"/>
              </a:lnSpc>
              <a:spcBef>
                <a:spcPts val="519"/>
              </a:spcBef>
              <a:buClr>
                <a:srgbClr val="0BD0D9"/>
              </a:buClr>
              <a:buSzPct val="95000"/>
              <a:buFont typeface="Arial" panose="020B0604020202020204" pitchFamily="34" charset="0"/>
              <a:buChar char="•"/>
              <a:tabLst>
                <a:tab pos="0" algn="l"/>
              </a:tabLst>
            </a:pPr>
            <a:r>
              <a:rPr lang="en-US" b="0" strike="noStrike" spc="-1"/>
              <a:t>CEG get recognition in IT Training programs like Big data, Hadoop, AWS Cloud Computing, CCNA, Android App Development, Java, ASP.NET, ASP.NET MVC 5 using Razor,</a:t>
            </a:r>
            <a:r>
              <a:rPr lang="en-US" spc="-1"/>
              <a:t> </a:t>
            </a:r>
            <a:r>
              <a:rPr lang="en-US" b="0" strike="noStrike" spc="-1"/>
              <a:t> PHP MySQL, AutoCAD, RedHat Certification, C, C++, Embedded Training programs etc. in Jaipur.</a:t>
            </a:r>
          </a:p>
          <a:p>
            <a:pPr marL="274320" indent="-228600">
              <a:lnSpc>
                <a:spcPct val="90000"/>
              </a:lnSpc>
              <a:spcBef>
                <a:spcPts val="519"/>
              </a:spcBef>
              <a:buFont typeface="Arial" panose="020B0604020202020204" pitchFamily="34" charset="0"/>
              <a:buChar char="•"/>
              <a:tabLst>
                <a:tab pos="0" algn="l"/>
              </a:tabLst>
            </a:pPr>
            <a:endParaRPr lang="en-US" b="0" strike="noStrike" spc="-1"/>
          </a:p>
          <a:p>
            <a:pPr marL="274320" indent="-228600">
              <a:lnSpc>
                <a:spcPct val="90000"/>
              </a:lnSpc>
              <a:spcBef>
                <a:spcPts val="519"/>
              </a:spcBef>
              <a:buClr>
                <a:srgbClr val="0BD0D9"/>
              </a:buClr>
              <a:buSzPct val="95000"/>
              <a:buFont typeface="Arial" panose="020B0604020202020204" pitchFamily="34" charset="0"/>
              <a:buChar char="•"/>
              <a:tabLst>
                <a:tab pos="0" algn="l"/>
              </a:tabLst>
            </a:pPr>
            <a:r>
              <a:rPr lang="en-US" b="0" strike="noStrike" spc="-1"/>
              <a:t>CEG also Conduct Summer Training programs for MCA, M.Sc., B.Tech, M.Tech and for Diploma students.</a:t>
            </a:r>
            <a:r>
              <a:rPr lang="en-US" spc="-1"/>
              <a:t> </a:t>
            </a:r>
            <a:endParaRPr lang="en-US" b="0" strike="noStrike" spc="-1"/>
          </a:p>
          <a:p>
            <a:pPr indent="-228600">
              <a:lnSpc>
                <a:spcPct val="90000"/>
              </a:lnSpc>
              <a:spcBef>
                <a:spcPts val="519"/>
              </a:spcBef>
              <a:buFont typeface="Arial" panose="020B0604020202020204" pitchFamily="34" charset="0"/>
              <a:buChar char="•"/>
              <a:tabLst>
                <a:tab pos="0" algn="l"/>
              </a:tabLst>
            </a:pPr>
            <a:endParaRPr lang="en-US" b="0" strike="noStrike" spc="-1"/>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kern="1200" spc="-1">
                <a:solidFill>
                  <a:schemeClr val="tx1"/>
                </a:solidFill>
                <a:latin typeface="+mj-lt"/>
                <a:ea typeface="+mj-ea"/>
                <a:cs typeface="+mj-cs"/>
              </a:rPr>
              <a:t>Core Libraries</a:t>
            </a:r>
            <a:endParaRPr lang="en-US" sz="4700" b="0" strike="noStrike" kern="1200" spc="-1">
              <a:solidFill>
                <a:schemeClr val="tx1"/>
              </a:solidFill>
              <a:latin typeface="+mj-lt"/>
              <a:ea typeface="+mj-ea"/>
              <a:cs typeface="+mj-cs"/>
            </a:endParaRPr>
          </a:p>
        </p:txBody>
      </p:sp>
      <p:grpSp>
        <p:nvGrpSpPr>
          <p:cNvPr id="134" name="Group 13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35" name="Rectangle 13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13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System C library, </a:t>
            </a:r>
            <a:r>
              <a:rPr lang="en-US" sz="1600" b="0" strike="noStrike" spc="-1"/>
              <a:t>the standard C system library, tuned for embedded Linux-based devices</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Media Libraries,</a:t>
            </a:r>
            <a:r>
              <a:rPr lang="en-US" sz="1600" b="0" strike="noStrike" spc="-1"/>
              <a:t> support playback and recording of many popular audio and video formats, as well as image files, including MPEG4, H.264, MP3, AAC, AMR, JPG, and PNG</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Surface Manager,</a:t>
            </a:r>
            <a:r>
              <a:rPr lang="en-US" sz="1600" b="0" strike="noStrike" spc="-1"/>
              <a:t> manages access to the display subsystem and seamlessly composites 2D and 3D graphic layers from multiple applications</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WebKit,</a:t>
            </a:r>
            <a:r>
              <a:rPr lang="en-US" sz="1600" b="0" strike="noStrike" spc="-1"/>
              <a:t> a modern web browser engine which powers both the Android browser and an embeddable web view</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SGL</a:t>
            </a:r>
            <a:r>
              <a:rPr lang="en-US" sz="1600" b="0" strike="noStrike" spc="-1"/>
              <a:t>, the underlying 2D graphics engine</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3D libraries,</a:t>
            </a:r>
            <a:r>
              <a:rPr lang="en-US" sz="1600" b="0" strike="noStrike" spc="-1"/>
              <a:t> an implementation based on OpenGL ES 1.0 APIs</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FreeType</a:t>
            </a:r>
            <a:r>
              <a:rPr lang="en-US" sz="1600" b="0" strike="noStrike" spc="-1"/>
              <a:t> , bitmap and vector font rendering</a:t>
            </a:r>
          </a:p>
          <a:p>
            <a:pPr marL="274320" indent="-228600">
              <a:lnSpc>
                <a:spcPct val="90000"/>
              </a:lnSpc>
              <a:spcBef>
                <a:spcPts val="519"/>
              </a:spcBef>
              <a:buClr>
                <a:srgbClr val="0BD0D9"/>
              </a:buClr>
              <a:buSzPct val="95000"/>
              <a:buFont typeface="Arial" panose="020B0604020202020204" pitchFamily="34" charset="0"/>
              <a:buChar char="•"/>
            </a:pPr>
            <a:r>
              <a:rPr lang="en-US" sz="1600" b="1" strike="noStrike" spc="-1"/>
              <a:t>SQLite</a:t>
            </a:r>
            <a:r>
              <a:rPr lang="en-US" sz="1600" b="0" strike="noStrike" spc="-1"/>
              <a:t> , a powerful and lightweight relational database engine</a:t>
            </a:r>
          </a:p>
          <a:p>
            <a:pPr indent="-228600">
              <a:lnSpc>
                <a:spcPct val="90000"/>
              </a:lnSpc>
              <a:spcBef>
                <a:spcPts val="519"/>
              </a:spcBef>
              <a:buFont typeface="Arial" panose="020B0604020202020204" pitchFamily="34" charset="0"/>
              <a:buChar char="•"/>
            </a:pPr>
            <a:endParaRPr lang="en-US" sz="1600" b="0" strike="noStrike" spc="-1"/>
          </a:p>
          <a:p>
            <a:pPr indent="-228600">
              <a:lnSpc>
                <a:spcPct val="90000"/>
              </a:lnSpc>
              <a:spcBef>
                <a:spcPts val="519"/>
              </a:spcBef>
              <a:buFont typeface="Arial" panose="020B0604020202020204" pitchFamily="34" charset="0"/>
              <a:buChar char="•"/>
            </a:pPr>
            <a:endParaRPr lang="en-US" sz="1600" b="0" strike="noStrike" spc="-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kern="1200" spc="-1">
                <a:solidFill>
                  <a:schemeClr val="tx1"/>
                </a:solidFill>
                <a:latin typeface="+mj-lt"/>
                <a:ea typeface="+mj-ea"/>
                <a:cs typeface="+mj-cs"/>
              </a:rPr>
              <a:t>Dalvik Virtual Machine</a:t>
            </a:r>
            <a:endParaRPr lang="en-US" sz="4700" b="0" strike="noStrike" kern="1200" spc="-1">
              <a:solidFill>
                <a:schemeClr val="tx1"/>
              </a:solidFill>
              <a:latin typeface="+mj-lt"/>
              <a:ea typeface="+mj-ea"/>
              <a:cs typeface="+mj-cs"/>
            </a:endParaRPr>
          </a:p>
        </p:txBody>
      </p:sp>
      <p:grpSp>
        <p:nvGrpSpPr>
          <p:cNvPr id="72" name="Group 7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73" name="Rectangle 7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b="0" strike="noStrike" spc="-1"/>
              <a:t>Android custom implementation virtual machine</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Provides application portability and runtime consistency</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Runs optimized file format (.dex) and Dalvik bytecode</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Java .class / .jar files converted to .dex at build time</a:t>
            </a:r>
          </a:p>
          <a:p>
            <a:pPr marL="274320" indent="-228600">
              <a:lnSpc>
                <a:spcPct val="90000"/>
              </a:lnSpc>
              <a:spcBef>
                <a:spcPts val="519"/>
              </a:spcBef>
              <a:buClr>
                <a:srgbClr val="0BD0D9"/>
              </a:buClr>
              <a:buSzPct val="95000"/>
              <a:buFont typeface="Arial" panose="020B0604020202020204" pitchFamily="34" charset="0"/>
              <a:buChar char="•"/>
            </a:pPr>
            <a:r>
              <a:rPr lang="en-US" b="0" strike="noStrike" spc="-1"/>
              <a:t>Designed for embedded environment</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Supports multiple virtual machine processes per device</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Highly CPU-optimized bytecode interpreter</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Efficiently Using runtime memory</a:t>
            </a:r>
          </a:p>
          <a:p>
            <a:pPr marL="274320" indent="-228600">
              <a:lnSpc>
                <a:spcPct val="90000"/>
              </a:lnSpc>
              <a:spcBef>
                <a:spcPts val="519"/>
              </a:spcBef>
              <a:buClr>
                <a:srgbClr val="0BD0D9"/>
              </a:buClr>
              <a:buSzPct val="95000"/>
              <a:buFont typeface="Arial" panose="020B0604020202020204" pitchFamily="34" charset="0"/>
              <a:buChar char="•"/>
            </a:pPr>
            <a:r>
              <a:rPr lang="en-US" b="0" strike="noStrike" spc="-1"/>
              <a:t>Core Libraries</a:t>
            </a:r>
          </a:p>
          <a:p>
            <a:pPr marL="640080" lvl="1" indent="-228600">
              <a:lnSpc>
                <a:spcPct val="90000"/>
              </a:lnSpc>
              <a:spcBef>
                <a:spcPts val="479"/>
              </a:spcBef>
              <a:buClr>
                <a:srgbClr val="0F6FC6"/>
              </a:buClr>
              <a:buSzPct val="85000"/>
              <a:buFont typeface="Arial" panose="020B0604020202020204" pitchFamily="34" charset="0"/>
              <a:buChar char="•"/>
            </a:pPr>
            <a:r>
              <a:rPr lang="en-US" b="0" strike="noStrike" spc="-1"/>
              <a:t>Core APIs for Java language provide a powerful, yet simple and familiar development platform</a:t>
            </a:r>
          </a:p>
          <a:p>
            <a:pPr indent="-228600">
              <a:lnSpc>
                <a:spcPct val="90000"/>
              </a:lnSpc>
              <a:spcBef>
                <a:spcPts val="519"/>
              </a:spcBef>
              <a:buFont typeface="Arial" panose="020B0604020202020204" pitchFamily="34" charset="0"/>
              <a:buChar char="•"/>
            </a:pPr>
            <a:endParaRPr lang="en-US" b="0" strike="noStrike" spc="-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7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Shape 1"/>
          <p:cNvSpPr txBox="1"/>
          <p:nvPr/>
        </p:nvSpPr>
        <p:spPr>
          <a:xfrm>
            <a:off x="473202" y="502920"/>
            <a:ext cx="2564892" cy="14630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strike="noStrike" kern="1200" spc="-1">
                <a:solidFill>
                  <a:schemeClr val="tx1"/>
                </a:solidFill>
                <a:latin typeface="+mj-lt"/>
                <a:ea typeface="+mj-ea"/>
                <a:cs typeface="+mj-cs"/>
              </a:rPr>
              <a:t>Application Framework</a:t>
            </a:r>
          </a:p>
        </p:txBody>
      </p:sp>
      <p:sp>
        <p:nvSpPr>
          <p:cNvPr id="13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Shape 2"/>
          <p:cNvSpPr txBox="1"/>
          <p:nvPr/>
        </p:nvSpPr>
        <p:spPr>
          <a:xfrm>
            <a:off x="3490721" y="502920"/>
            <a:ext cx="5180914" cy="3629249"/>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Simplify the reuse of components</a:t>
            </a:r>
          </a:p>
          <a:p>
            <a:pPr marL="640080" lvl="1" indent="-228600">
              <a:lnSpc>
                <a:spcPct val="90000"/>
              </a:lnSpc>
              <a:spcBef>
                <a:spcPts val="479"/>
              </a:spcBef>
              <a:buClr>
                <a:srgbClr val="0F6FC6"/>
              </a:buClr>
              <a:buSzPct val="85000"/>
              <a:buFont typeface="Arial" panose="020B0604020202020204" pitchFamily="34" charset="0"/>
              <a:buChar char="•"/>
            </a:pPr>
            <a:r>
              <a:rPr lang="en-US" sz="2000" b="0" strike="noStrike" spc="-1"/>
              <a:t>Applications can publish their capabilities and any other application may then make use of those capabilities</a:t>
            </a:r>
          </a:p>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Applications is a set of services and systems,</a:t>
            </a:r>
            <a:r>
              <a:rPr lang="en-US" sz="2000" spc="-1"/>
              <a:t> </a:t>
            </a:r>
            <a:r>
              <a:rPr lang="en-US" sz="2000" b="0" strike="noStrike" spc="-1"/>
              <a:t> include</a:t>
            </a:r>
            <a:r>
              <a:rPr lang="en-US" sz="2000" spc="-1"/>
              <a:t> </a:t>
            </a:r>
            <a:endParaRPr lang="en-US" sz="2000" b="0" strike="noStrike" spc="-1"/>
          </a:p>
          <a:p>
            <a:pPr marL="640080" lvl="1" indent="-228600">
              <a:lnSpc>
                <a:spcPct val="90000"/>
              </a:lnSpc>
              <a:spcBef>
                <a:spcPts val="479"/>
              </a:spcBef>
              <a:buClr>
                <a:srgbClr val="0F6FC6"/>
              </a:buClr>
              <a:buSzPct val="85000"/>
              <a:buFont typeface="Arial" panose="020B0604020202020204" pitchFamily="34" charset="0"/>
              <a:buChar char="•"/>
            </a:pPr>
            <a:r>
              <a:rPr lang="en-US" sz="2000" b="0" strike="noStrike" spc="-1"/>
              <a:t>Views system, content providers, resources manager and so on</a:t>
            </a:r>
          </a:p>
          <a:p>
            <a:pPr indent="-228600">
              <a:lnSpc>
                <a:spcPct val="90000"/>
              </a:lnSpc>
              <a:spcBef>
                <a:spcPts val="519"/>
              </a:spcBef>
              <a:buFont typeface="Arial" panose="020B0604020202020204" pitchFamily="34" charset="0"/>
              <a:buChar char="•"/>
            </a:pPr>
            <a:endParaRPr lang="en-US" sz="2000" b="0" strike="noStrike" spc="-1"/>
          </a:p>
          <a:p>
            <a:pPr indent="-228600">
              <a:lnSpc>
                <a:spcPct val="90000"/>
              </a:lnSpc>
              <a:spcBef>
                <a:spcPts val="519"/>
              </a:spcBef>
              <a:buFont typeface="Arial" panose="020B0604020202020204" pitchFamily="34" charset="0"/>
              <a:buChar char="•"/>
            </a:pPr>
            <a:endParaRPr lang="en-US" sz="1300" b="0" strike="noStrike" spc="-1"/>
          </a:p>
        </p:txBody>
      </p:sp>
      <p:pic>
        <p:nvPicPr>
          <p:cNvPr id="132" name="Picture 2"/>
          <p:cNvPicPr/>
          <p:nvPr/>
        </p:nvPicPr>
        <p:blipFill>
          <a:blip r:embed="rId2"/>
          <a:stretch/>
        </p:blipFill>
        <p:spPr>
          <a:xfrm>
            <a:off x="473202" y="4302812"/>
            <a:ext cx="8188452" cy="14329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94" name="Rectangle 9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Shape 2"/>
          <p:cNvSpPr txBox="1"/>
          <p:nvPr/>
        </p:nvSpPr>
        <p:spPr>
          <a:xfrm>
            <a:off x="966978" y="886442"/>
            <a:ext cx="7387313" cy="5228324"/>
          </a:xfrm>
          <a:prstGeom prst="rect">
            <a:avLst/>
          </a:prstGeom>
        </p:spPr>
        <p:txBody>
          <a:bodyPr vert="horz" lIns="91440" tIns="45720" rIns="91440" bIns="45720" rtlCol="0" anchor="ctr">
            <a:noAutofit/>
          </a:bodyPr>
          <a:lstStyle/>
          <a:p>
            <a:pPr marL="45720" indent="-228600">
              <a:lnSpc>
                <a:spcPct val="90000"/>
              </a:lnSpc>
              <a:spcBef>
                <a:spcPts val="519"/>
              </a:spcBef>
              <a:buClr>
                <a:srgbClr val="0BD0D9"/>
              </a:buClr>
              <a:buSzPct val="95000"/>
              <a:buFont typeface="Arial" panose="020B0604020202020204" pitchFamily="34" charset="0"/>
              <a:buChar char="•"/>
            </a:pPr>
            <a:endParaRPr lang="en-US" sz="2000" b="1" spc="-1"/>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a:t>Activity Manager,</a:t>
            </a:r>
            <a:r>
              <a:rPr lang="en-US" sz="2000" b="0" strike="noStrike" spc="-1"/>
              <a:t> manages the lifecycle of applications and provides a common navigation </a:t>
            </a:r>
            <a:r>
              <a:rPr lang="en-US" sz="2000" b="0" strike="noStrike" spc="-1" err="1"/>
              <a:t>backstack</a:t>
            </a:r>
            <a:endParaRPr lang="en-US" sz="20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a:t>Notification Manager, </a:t>
            </a:r>
            <a:r>
              <a:rPr lang="en-US" sz="2000" b="0" strike="noStrike" spc="-1"/>
              <a:t>enables all applications to display custom alerts in the status bar</a:t>
            </a:r>
          </a:p>
          <a:p>
            <a:pPr marL="274320" indent="-228600">
              <a:lnSpc>
                <a:spcPct val="90000"/>
              </a:lnSpc>
              <a:spcBef>
                <a:spcPts val="519"/>
              </a:spcBef>
              <a:buClr>
                <a:srgbClr val="0BD0D9"/>
              </a:buClr>
              <a:buSzPct val="95000"/>
              <a:buFont typeface="Arial" panose="020B0604020202020204" pitchFamily="34" charset="0"/>
              <a:buChar char="•"/>
            </a:pPr>
            <a:endParaRPr lang="en-US" sz="2000" spc="-1"/>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a:t>Resource Manager</a:t>
            </a:r>
            <a:r>
              <a:rPr lang="en-US" sz="2000" b="0" strike="noStrike" spc="-1"/>
              <a:t>, providing access to non-code resources such as localized strings, graphics, and layout files</a:t>
            </a:r>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a:t>Content Providers, </a:t>
            </a:r>
            <a:r>
              <a:rPr lang="en-US" sz="2000" b="0" strike="noStrike" spc="-1"/>
              <a:t>access data from other applications (such as Contacts), or to share their own data</a:t>
            </a:r>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a:t>Views,</a:t>
            </a:r>
            <a:r>
              <a:rPr lang="en-US" sz="2000" b="0" strike="noStrike" spc="-1"/>
              <a:t> used to build an application, including lists, grids, text boxes, buttons, and even an embeddable web browser</a:t>
            </a:r>
          </a:p>
          <a:p>
            <a:pPr indent="-228600">
              <a:lnSpc>
                <a:spcPct val="90000"/>
              </a:lnSpc>
              <a:spcBef>
                <a:spcPts val="519"/>
              </a:spcBef>
              <a:buFont typeface="Arial" panose="020B0604020202020204" pitchFamily="34" charset="0"/>
              <a:buChar char="•"/>
            </a:pPr>
            <a:endParaRPr lang="en-US" sz="1400" b="0" strike="noStrike" spc="-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44" name="Rectangle 143">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Shape 1"/>
          <p:cNvSpPr txBox="1"/>
          <p:nvPr/>
        </p:nvSpPr>
        <p:spPr>
          <a:xfrm>
            <a:off x="1022117" y="-209387"/>
            <a:ext cx="7387313" cy="1349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kern="1200" spc="-1">
                <a:solidFill>
                  <a:schemeClr val="tx1"/>
                </a:solidFill>
                <a:latin typeface="+mj-lt"/>
                <a:ea typeface="+mj-ea"/>
                <a:cs typeface="+mj-cs"/>
              </a:rPr>
              <a:t>Android Layout</a:t>
            </a:r>
            <a:endParaRPr lang="en-US" sz="4700" b="0" strike="noStrike" kern="1200" spc="-1">
              <a:solidFill>
                <a:schemeClr val="tx1"/>
              </a:solidFill>
              <a:latin typeface="+mj-lt"/>
              <a:ea typeface="+mj-ea"/>
              <a:cs typeface="+mj-cs"/>
            </a:endParaRPr>
          </a:p>
        </p:txBody>
      </p:sp>
      <p:sp>
        <p:nvSpPr>
          <p:cNvPr id="136" name="TextShape 2"/>
          <p:cNvSpPr txBox="1"/>
          <p:nvPr/>
        </p:nvSpPr>
        <p:spPr>
          <a:xfrm>
            <a:off x="966978" y="1205884"/>
            <a:ext cx="7387313" cy="4878934"/>
          </a:xfrm>
          <a:prstGeom prst="rect">
            <a:avLst/>
          </a:prstGeom>
        </p:spPr>
        <p:txBody>
          <a:bodyPr vert="horz" lIns="91440" tIns="45720" rIns="91440" bIns="45720" rtlCol="0" anchor="ctr">
            <a:noAutofit/>
          </a:bodyPr>
          <a:lstStyle/>
          <a:p>
            <a:pPr indent="-228600">
              <a:lnSpc>
                <a:spcPct val="90000"/>
              </a:lnSpc>
              <a:spcBef>
                <a:spcPts val="519"/>
              </a:spcBef>
              <a:buFont typeface="Arial" panose="020B0604020202020204" pitchFamily="34" charset="0"/>
              <a:buChar char="•"/>
              <a:tabLst>
                <a:tab pos="0" algn="l"/>
              </a:tabLst>
            </a:pPr>
            <a:endParaRPr lang="en-US" sz="2000" spc="-1"/>
          </a:p>
          <a:p>
            <a:pPr indent="-228600">
              <a:lnSpc>
                <a:spcPct val="90000"/>
              </a:lnSpc>
              <a:spcBef>
                <a:spcPts val="519"/>
              </a:spcBef>
              <a:buFont typeface="Arial" panose="020B0604020202020204" pitchFamily="34" charset="0"/>
              <a:buChar char="•"/>
              <a:tabLst>
                <a:tab pos="0" algn="l"/>
              </a:tabLst>
            </a:pPr>
            <a:r>
              <a:rPr lang="en-US" sz="2000" b="0" strike="noStrike" spc="-1"/>
              <a:t>An Android layout is a class that handles arranging the way its children appear on the screen.  Anything that is a View (or inherits from View) can be a child of a layout</a:t>
            </a:r>
            <a:endParaRPr lang="en-US" sz="2000"/>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a:t>Anything that is a View (or inherits from View) can be a child of a layout.</a:t>
            </a:r>
          </a:p>
          <a:p>
            <a:pPr marL="45720" indent="-228600">
              <a:lnSpc>
                <a:spcPct val="90000"/>
              </a:lnSpc>
              <a:spcBef>
                <a:spcPts val="799"/>
              </a:spcBef>
              <a:buFont typeface="Arial" panose="020B0604020202020204" pitchFamily="34" charset="0"/>
              <a:buChar char="•"/>
              <a:tabLst>
                <a:tab pos="0" algn="l"/>
              </a:tabLst>
            </a:pPr>
            <a:endParaRPr lang="en-US" sz="2000" spc="-1"/>
          </a:p>
          <a:p>
            <a:pPr marL="274320" indent="-228600">
              <a:lnSpc>
                <a:spcPct val="90000"/>
              </a:lnSpc>
              <a:spcBef>
                <a:spcPts val="799"/>
              </a:spcBef>
              <a:buFont typeface="Arial" panose="020B0604020202020204" pitchFamily="34" charset="0"/>
              <a:buChar char="•"/>
              <a:tabLst>
                <a:tab pos="0" algn="l"/>
              </a:tabLst>
            </a:pPr>
            <a:r>
              <a:rPr lang="en-US" sz="2000" b="0" strike="noStrike" spc="-1"/>
              <a:t>Android supports the following </a:t>
            </a:r>
            <a:r>
              <a:rPr lang="en-US" sz="2000" b="0" strike="noStrike" spc="-1" err="1"/>
              <a:t>ViewGroups</a:t>
            </a:r>
            <a:r>
              <a:rPr lang="en-US" sz="2000" b="0" strike="noStrike" spc="-1"/>
              <a:t>:</a:t>
            </a:r>
            <a:endParaRPr lang="en-US" sz="2000"/>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LinearLayout</a:t>
            </a:r>
            <a:endParaRPr lang="en-US" sz="2000" b="0" strike="noStrike" spc="-1"/>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AbsoluteLayout</a:t>
            </a:r>
            <a:endParaRPr lang="en-US" sz="2000" b="0" strike="noStrike" spc="-1"/>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TableLayout</a:t>
            </a:r>
            <a:endParaRPr lang="en-US" sz="2000" b="0" strike="noStrike" spc="-1"/>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RelativeLayout</a:t>
            </a:r>
            <a:endParaRPr lang="en-US" sz="2000" b="0" strike="noStrike" spc="-1"/>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FrameLayout</a:t>
            </a:r>
            <a:endParaRPr lang="en-US" sz="2000" b="0" strike="noStrike" spc="-1"/>
          </a:p>
          <a:p>
            <a:pPr marL="274320" indent="-228600">
              <a:lnSpc>
                <a:spcPct val="90000"/>
              </a:lnSpc>
              <a:spcBef>
                <a:spcPts val="799"/>
              </a:spcBef>
              <a:buClr>
                <a:srgbClr val="0BD0D9"/>
              </a:buClr>
              <a:buSzPct val="95000"/>
              <a:buFont typeface="Arial" panose="020B0604020202020204" pitchFamily="34" charset="0"/>
              <a:buChar char="•"/>
              <a:tabLst>
                <a:tab pos="0" algn="l"/>
              </a:tabLst>
            </a:pPr>
            <a:r>
              <a:rPr lang="en-US" sz="2000" b="0" strike="noStrike" spc="-1" err="1"/>
              <a:t>ScrollView</a:t>
            </a:r>
            <a:endParaRPr lang="en-US" sz="2000" b="0" strike="noStrike" spc="-1"/>
          </a:p>
          <a:p>
            <a:pPr indent="-228600">
              <a:lnSpc>
                <a:spcPct val="90000"/>
              </a:lnSpc>
              <a:spcBef>
                <a:spcPts val="519"/>
              </a:spcBef>
              <a:buFont typeface="Arial" panose="020B0604020202020204" pitchFamily="34" charset="0"/>
              <a:buChar char="•"/>
              <a:tabLst>
                <a:tab pos="0" algn="l"/>
              </a:tabLst>
            </a:pPr>
            <a:endParaRPr lang="en-US" sz="1100" b="0" strike="noStrike" spc="-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7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8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82" name="Rectangle 8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Rectangle 8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Shape 1"/>
          <p:cNvSpPr txBox="1"/>
          <p:nvPr/>
        </p:nvSpPr>
        <p:spPr>
          <a:xfrm>
            <a:off x="962222" y="246"/>
            <a:ext cx="7387313" cy="1349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Liner Layout</a:t>
            </a:r>
          </a:p>
        </p:txBody>
      </p:sp>
      <p:sp>
        <p:nvSpPr>
          <p:cNvPr id="138" name="TextShape 2"/>
          <p:cNvSpPr txBox="1"/>
          <p:nvPr/>
        </p:nvSpPr>
        <p:spPr>
          <a:xfrm>
            <a:off x="966978" y="1445463"/>
            <a:ext cx="7387313" cy="4489618"/>
          </a:xfrm>
          <a:prstGeom prst="rect">
            <a:avLst/>
          </a:prstGeom>
        </p:spPr>
        <p:txBody>
          <a:bodyPr vert="horz" lIns="91440" tIns="45720" rIns="91440" bIns="45720" rtlCol="0" anchor="ctr">
            <a:no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Liner layout :</a:t>
            </a:r>
            <a:r>
              <a:rPr lang="en-US" sz="2000" spc="-1"/>
              <a:t> </a:t>
            </a:r>
            <a:r>
              <a:rPr lang="en-US" sz="2000" b="0" strike="noStrike" spc="-1"/>
              <a:t> all children aligned in single direction horizontally or vertically</a:t>
            </a:r>
            <a:r>
              <a:rPr lang="en-US" sz="2000" spc="-1"/>
              <a:t> </a:t>
            </a:r>
            <a:endParaRPr lang="en-US" sz="2000" b="0" strike="noStrike" spc="-1"/>
          </a:p>
          <a:p>
            <a:pPr marL="274320" indent="-228600">
              <a:lnSpc>
                <a:spcPct val="90000"/>
              </a:lnSpc>
              <a:spcBef>
                <a:spcPts val="561"/>
              </a:spcBef>
              <a:buClr>
                <a:srgbClr val="0BD0D9"/>
              </a:buClr>
              <a:buSzPct val="95000"/>
              <a:buFont typeface="Arial" panose="020B0604020202020204" pitchFamily="34" charset="0"/>
              <a:buChar char="•"/>
            </a:pPr>
            <a:r>
              <a:rPr lang="en-US" sz="2000" b="0" strike="noStrike" spc="-1"/>
              <a:t>The Linear Layout arranges views in a single column or single row. Child views can either be arranged vertically or horizontally.</a:t>
            </a:r>
          </a:p>
          <a:p>
            <a:pPr marL="274320" indent="-228600">
              <a:lnSpc>
                <a:spcPct val="90000"/>
              </a:lnSpc>
              <a:spcBef>
                <a:spcPts val="561"/>
              </a:spcBef>
              <a:buClr>
                <a:srgbClr val="0BD0D9"/>
              </a:buClr>
              <a:buSzPct val="95000"/>
              <a:buFont typeface="Arial" panose="020B0604020202020204" pitchFamily="34" charset="0"/>
              <a:buChar char="•"/>
            </a:pPr>
            <a:endParaRPr lang="en-US" sz="2000" spc="-1"/>
          </a:p>
          <a:p>
            <a:pPr marL="635" indent="-228600">
              <a:lnSpc>
                <a:spcPct val="90000"/>
              </a:lnSpc>
              <a:spcBef>
                <a:spcPts val="561"/>
              </a:spcBef>
              <a:buClr>
                <a:srgbClr val="0BD0D9"/>
              </a:buClr>
              <a:buSzPct val="95000"/>
              <a:buFont typeface="Arial" panose="020B0604020202020204" pitchFamily="34" charset="0"/>
              <a:buChar char="•"/>
            </a:pPr>
            <a:r>
              <a:rPr lang="en-US" sz="2000" b="1" spc="-1"/>
              <a:t>Example:-</a:t>
            </a:r>
            <a:endParaRPr lang="en-US" sz="2000" b="1" strike="noStrike" spc="-1"/>
          </a:p>
          <a:p>
            <a:pPr indent="-228600">
              <a:lnSpc>
                <a:spcPct val="90000"/>
              </a:lnSpc>
              <a:spcBef>
                <a:spcPts val="561"/>
              </a:spcBef>
              <a:buClr>
                <a:srgbClr val="0BD0D9"/>
              </a:buClr>
              <a:buSzPct val="95000"/>
              <a:buFont typeface="Arial" panose="020B0604020202020204" pitchFamily="34" charset="0"/>
              <a:buChar char="•"/>
            </a:pPr>
            <a:r>
              <a:rPr lang="en-US" sz="2000" spc="-1"/>
              <a:t>&lt;</a:t>
            </a:r>
            <a:r>
              <a:rPr lang="en-US" sz="2000" spc="-1" err="1"/>
              <a:t>LinearLayout</a:t>
            </a:r>
            <a:r>
              <a:rPr lang="en-US" sz="2000" spc="-1"/>
              <a:t> </a:t>
            </a:r>
            <a:r>
              <a:rPr lang="en-US" sz="2000" spc="-1" err="1"/>
              <a:t>xmlns:android</a:t>
            </a:r>
            <a:r>
              <a:rPr lang="en-US" sz="2000" spc="-1"/>
              <a:t>="http://schemas.android.com/</a:t>
            </a:r>
            <a:r>
              <a:rPr lang="en-US" sz="2000" spc="-1" err="1"/>
              <a:t>apk</a:t>
            </a:r>
            <a:r>
              <a:rPr lang="en-US" sz="2000" spc="-1"/>
              <a:t>/res/android" </a:t>
            </a:r>
            <a:r>
              <a:rPr lang="en-US" sz="2000" spc="-1" err="1"/>
              <a:t>android:layout_width</a:t>
            </a:r>
            <a:r>
              <a:rPr lang="en-US" sz="2000" spc="-1"/>
              <a:t>="</a:t>
            </a:r>
            <a:r>
              <a:rPr lang="en-US" sz="2000" spc="-1" err="1"/>
              <a:t>fill_parent</a:t>
            </a:r>
            <a:r>
              <a:rPr lang="en-US" sz="2000" spc="-1"/>
              <a:t>“</a:t>
            </a:r>
          </a:p>
          <a:p>
            <a:pPr indent="-228600">
              <a:lnSpc>
                <a:spcPct val="90000"/>
              </a:lnSpc>
              <a:spcBef>
                <a:spcPts val="561"/>
              </a:spcBef>
              <a:buClr>
                <a:srgbClr val="0BD0D9"/>
              </a:buClr>
              <a:buSzPct val="95000"/>
              <a:buFont typeface="Arial" panose="020B0604020202020204" pitchFamily="34" charset="0"/>
              <a:buChar char="•"/>
            </a:pPr>
            <a:r>
              <a:rPr lang="en-US" sz="2000" spc="-1" err="1"/>
              <a:t>android:layout_height</a:t>
            </a:r>
            <a:r>
              <a:rPr lang="en-US" sz="2000" spc="-1"/>
              <a:t>="</a:t>
            </a:r>
            <a:r>
              <a:rPr lang="en-US" sz="2000" spc="-1" err="1"/>
              <a:t>wrap_content</a:t>
            </a:r>
            <a:r>
              <a:rPr lang="en-US" sz="2000" spc="-1"/>
              <a:t>" </a:t>
            </a:r>
          </a:p>
          <a:p>
            <a:pPr indent="-228600">
              <a:lnSpc>
                <a:spcPct val="90000"/>
              </a:lnSpc>
              <a:spcBef>
                <a:spcPts val="561"/>
              </a:spcBef>
              <a:buClr>
                <a:srgbClr val="0BD0D9"/>
              </a:buClr>
              <a:buSzPct val="95000"/>
              <a:buFont typeface="Arial" panose="020B0604020202020204" pitchFamily="34" charset="0"/>
              <a:buChar char="•"/>
            </a:pPr>
            <a:r>
              <a:rPr lang="en-US" sz="2000" spc="-1" err="1"/>
              <a:t>android:orientation</a:t>
            </a:r>
            <a:r>
              <a:rPr lang="en-US" sz="2000" spc="-1"/>
              <a:t>="vertical"&gt;</a:t>
            </a:r>
          </a:p>
          <a:p>
            <a:pPr indent="-228600">
              <a:lnSpc>
                <a:spcPct val="90000"/>
              </a:lnSpc>
              <a:spcBef>
                <a:spcPts val="561"/>
              </a:spcBef>
              <a:buClr>
                <a:srgbClr val="0BD0D9"/>
              </a:buClr>
              <a:buSzPct val="95000"/>
              <a:buFont typeface="Arial" panose="020B0604020202020204" pitchFamily="34" charset="0"/>
              <a:buChar char="•"/>
            </a:pPr>
            <a:r>
              <a:rPr lang="en-US" sz="2000" spc="-1"/>
              <a:t>&lt;/</a:t>
            </a:r>
            <a:r>
              <a:rPr lang="en-US" sz="2000" spc="-1" err="1"/>
              <a:t>LinearLayout</a:t>
            </a:r>
            <a:r>
              <a:rPr lang="en-US" sz="2000" spc="-1"/>
              <a:t>&gt;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3" name="Rectangle 15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Shape 1"/>
          <p:cNvSpPr txBox="1"/>
          <p:nvPr/>
        </p:nvSpPr>
        <p:spPr>
          <a:xfrm>
            <a:off x="966978" y="197647"/>
            <a:ext cx="7387313" cy="5737434"/>
          </a:xfrm>
          <a:prstGeom prst="rect">
            <a:avLst/>
          </a:prstGeom>
        </p:spPr>
        <p:txBody>
          <a:bodyPr vert="horz" lIns="91440" tIns="45720" rIns="91440" bIns="45720" rtlCol="0" anchor="ctr">
            <a:noAutofit/>
          </a:bodyPr>
          <a:lstStyle/>
          <a:p>
            <a:pPr marL="274320" indent="-228600">
              <a:lnSpc>
                <a:spcPct val="90000"/>
              </a:lnSpc>
              <a:spcBef>
                <a:spcPts val="519"/>
              </a:spcBef>
              <a:buFont typeface="Arial" panose="020B0604020202020204" pitchFamily="34" charset="0"/>
              <a:buChar char="•"/>
              <a:tabLst>
                <a:tab pos="0" algn="l"/>
              </a:tabLst>
            </a:pPr>
            <a:r>
              <a:rPr lang="en-US" sz="2400" b="1" strike="noStrike" spc="-1"/>
              <a:t>1. orientation:</a:t>
            </a:r>
            <a:r>
              <a:rPr lang="en-US" sz="2400" b="0" strike="noStrike" spc="-1"/>
              <a:t> The orientation attribute used to set the </a:t>
            </a:r>
            <a:r>
              <a:rPr lang="en-US" sz="2400" b="0" strike="noStrike" spc="-1" err="1"/>
              <a:t>childs</a:t>
            </a:r>
            <a:r>
              <a:rPr lang="en-US" sz="2400" b="0" strike="noStrike" spc="-1"/>
              <a:t>/views horizontally or vertically. In Linear layout default orientation is vertical.</a:t>
            </a:r>
          </a:p>
          <a:p>
            <a:pPr marL="274320" indent="-228600">
              <a:lnSpc>
                <a:spcPct val="90000"/>
              </a:lnSpc>
              <a:spcBef>
                <a:spcPts val="519"/>
              </a:spcBef>
              <a:buFont typeface="Arial" panose="020B0604020202020204" pitchFamily="34" charset="0"/>
              <a:buChar char="•"/>
              <a:tabLst>
                <a:tab pos="0" algn="l"/>
              </a:tabLst>
            </a:pPr>
            <a:r>
              <a:rPr lang="en-US" sz="2400" b="1" strike="noStrike" spc="-1"/>
              <a:t>2. gravity:</a:t>
            </a:r>
            <a:r>
              <a:rPr lang="en-US" sz="2400" b="0" strike="noStrike" spc="-1"/>
              <a:t> The gravity attribute is an optional attribute which is used to control the alignment of the layout like left, right, center, top, bottom etc.</a:t>
            </a:r>
          </a:p>
          <a:p>
            <a:pPr marL="274320" indent="-228600">
              <a:lnSpc>
                <a:spcPct val="90000"/>
              </a:lnSpc>
              <a:spcBef>
                <a:spcPts val="519"/>
              </a:spcBef>
              <a:buFont typeface="Arial" panose="020B0604020202020204" pitchFamily="34" charset="0"/>
              <a:buChar char="•"/>
              <a:tabLst>
                <a:tab pos="0" algn="l"/>
              </a:tabLst>
            </a:pPr>
            <a:r>
              <a:rPr lang="en-US" sz="2400" b="1" strike="noStrike" spc="-1"/>
              <a:t>3. </a:t>
            </a:r>
            <a:r>
              <a:rPr lang="en-US" sz="2400" b="1" strike="noStrike" spc="-1" err="1"/>
              <a:t>layout_weight</a:t>
            </a:r>
            <a:r>
              <a:rPr lang="en-US" sz="2400" b="1" strike="noStrike" spc="-1"/>
              <a:t>:</a:t>
            </a:r>
            <a:r>
              <a:rPr lang="en-US" sz="2400" b="0" strike="noStrike" spc="-1"/>
              <a:t> The layout weight attribute specify each child control’s relative importance within the parent linear layout.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Triangle 14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Shape 1"/>
          <p:cNvSpPr txBox="1"/>
          <p:nvPr/>
        </p:nvSpPr>
        <p:spPr>
          <a:xfrm>
            <a:off x="963930" y="1382247"/>
            <a:ext cx="6056111" cy="4387617"/>
          </a:xfrm>
          <a:prstGeom prst="rect">
            <a:avLst/>
          </a:prstGeom>
        </p:spPr>
        <p:txBody>
          <a:bodyPr vert="horz" lIns="91440" tIns="45720" rIns="91440" bIns="45720" rtlCol="0" anchor="t">
            <a:normAutofit/>
          </a:bodyPr>
          <a:lstStyle/>
          <a:p>
            <a:pPr marL="274320" indent="-228600">
              <a:lnSpc>
                <a:spcPct val="90000"/>
              </a:lnSpc>
              <a:spcBef>
                <a:spcPts val="561"/>
              </a:spcBef>
              <a:buClr>
                <a:srgbClr val="0BD0D9"/>
              </a:buClr>
              <a:buSzPct val="95000"/>
              <a:buFont typeface="Arial" panose="020B0604020202020204" pitchFamily="34" charset="0"/>
              <a:buChar char="•"/>
            </a:pPr>
            <a:r>
              <a:rPr lang="en-US" sz="2100" b="0" strike="noStrike" spc="-1"/>
              <a:t>&lt;LinearLayout xmlns:android="http://schemas.android.com/apk/res/android" android:layout_width="match_parent" android:layout_height="match_parent"</a:t>
            </a:r>
            <a:r>
              <a:rPr lang="en-US" sz="2100" spc="-1"/>
              <a:t> </a:t>
            </a:r>
            <a:endParaRPr lang="en-US" sz="2100"/>
          </a:p>
          <a:p>
            <a:pPr marL="274320" indent="-228600">
              <a:lnSpc>
                <a:spcPct val="90000"/>
              </a:lnSpc>
              <a:spcBef>
                <a:spcPts val="561"/>
              </a:spcBef>
              <a:buFont typeface="Arial" panose="020B0604020202020204" pitchFamily="34" charset="0"/>
              <a:buChar char="•"/>
              <a:tabLst>
                <a:tab pos="0" algn="l"/>
              </a:tabLst>
            </a:pPr>
            <a:r>
              <a:rPr lang="en-US" sz="2100" b="0" strike="noStrike" spc="-1"/>
              <a:t>	android:gravity="right"</a:t>
            </a:r>
            <a:r>
              <a:rPr lang="en-US" sz="2100" spc="-1"/>
              <a:t> </a:t>
            </a:r>
            <a:endParaRPr lang="en-US" sz="2100" b="0" strike="noStrike" spc="-1"/>
          </a:p>
          <a:p>
            <a:pPr marL="274320" indent="-228600">
              <a:lnSpc>
                <a:spcPct val="90000"/>
              </a:lnSpc>
              <a:spcBef>
                <a:spcPts val="561"/>
              </a:spcBef>
              <a:buFont typeface="Arial" panose="020B0604020202020204" pitchFamily="34" charset="0"/>
              <a:buChar char="•"/>
              <a:tabLst>
                <a:tab pos="0" algn="l"/>
              </a:tabLst>
            </a:pPr>
            <a:r>
              <a:rPr lang="en-US" sz="2100" b="0" strike="noStrike" spc="-1"/>
              <a:t>	android:orientation="horizontal"&gt;</a:t>
            </a:r>
          </a:p>
          <a:p>
            <a:pPr marL="274320" indent="-228600">
              <a:lnSpc>
                <a:spcPct val="90000"/>
              </a:lnSpc>
              <a:spcBef>
                <a:spcPts val="561"/>
              </a:spcBef>
              <a:buFont typeface="Arial" panose="020B0604020202020204" pitchFamily="34" charset="0"/>
              <a:buChar char="•"/>
              <a:tabLst>
                <a:tab pos="0" algn="l"/>
              </a:tabLst>
            </a:pPr>
            <a:r>
              <a:rPr lang="en-US" sz="2100" spc="-1"/>
              <a:t>  </a:t>
            </a:r>
            <a:r>
              <a:rPr lang="en-US" sz="2100" b="0" strike="noStrike" spc="-1"/>
              <a:t>&lt;/LinearLayout&gt;</a:t>
            </a:r>
          </a:p>
          <a:p>
            <a:pPr indent="-228600">
              <a:lnSpc>
                <a:spcPct val="90000"/>
              </a:lnSpc>
              <a:spcBef>
                <a:spcPts val="519"/>
              </a:spcBef>
              <a:buFont typeface="Arial" panose="020B0604020202020204" pitchFamily="34" charset="0"/>
              <a:buChar char="•"/>
              <a:tabLst>
                <a:tab pos="0" algn="l"/>
              </a:tabLst>
            </a:pPr>
            <a:endParaRPr lang="en-US" sz="2100" b="0" strike="noStrike" spc="-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87" name="Rectangle 8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Shape 1"/>
          <p:cNvSpPr txBox="1"/>
          <p:nvPr/>
        </p:nvSpPr>
        <p:spPr>
          <a:xfrm>
            <a:off x="962222" y="199896"/>
            <a:ext cx="7387313" cy="12298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kern="1200" spc="-1">
                <a:solidFill>
                  <a:schemeClr val="tx1"/>
                </a:solidFill>
                <a:latin typeface="+mj-lt"/>
                <a:ea typeface="+mj-ea"/>
                <a:cs typeface="+mj-cs"/>
              </a:rPr>
              <a:t>Relative Layout</a:t>
            </a:r>
            <a:endParaRPr lang="en-US" sz="4700" b="0" strike="noStrike" kern="1200" spc="-1">
              <a:solidFill>
                <a:schemeClr val="tx1"/>
              </a:solidFill>
              <a:latin typeface="+mj-lt"/>
              <a:ea typeface="+mj-ea"/>
              <a:cs typeface="+mj-cs"/>
            </a:endParaRPr>
          </a:p>
        </p:txBody>
      </p:sp>
      <p:sp>
        <p:nvSpPr>
          <p:cNvPr id="143" name="TextShape 2"/>
          <p:cNvSpPr txBox="1"/>
          <p:nvPr/>
        </p:nvSpPr>
        <p:spPr>
          <a:xfrm>
            <a:off x="966978" y="1505359"/>
            <a:ext cx="7387313" cy="4429722"/>
          </a:xfrm>
          <a:prstGeom prst="rect">
            <a:avLst/>
          </a:prstGeom>
        </p:spPr>
        <p:txBody>
          <a:bodyPr vert="horz" lIns="91440" tIns="45720" rIns="91440" bIns="45720" rtlCol="0" anchor="ctr">
            <a:normAutofit/>
          </a:bodyPr>
          <a:lstStyle/>
          <a:p>
            <a:pPr marL="274320" indent="-228600">
              <a:lnSpc>
                <a:spcPct val="90000"/>
              </a:lnSpc>
              <a:spcBef>
                <a:spcPts val="720"/>
              </a:spcBef>
              <a:buClr>
                <a:srgbClr val="0BD0D9"/>
              </a:buClr>
              <a:buSzPct val="95000"/>
              <a:buFont typeface="Arial" panose="020B0604020202020204" pitchFamily="34" charset="0"/>
              <a:buChar char="•"/>
            </a:pPr>
            <a:r>
              <a:rPr lang="en-US" sz="2000" b="0" strike="noStrike" spc="-1"/>
              <a:t>The Relative Layout is very flexible layout used in android for custom layout designing. It gives us the flexibility to position our component/view based on the relative or sibling component’s position. Just because it allows us to position the component anywhere we want so it is considered as most flexible layout.</a:t>
            </a:r>
            <a:endParaRPr lang="en-US" sz="2000" spc="-1"/>
          </a:p>
          <a:p>
            <a:pPr marL="274320" indent="-228600">
              <a:lnSpc>
                <a:spcPct val="90000"/>
              </a:lnSpc>
              <a:spcBef>
                <a:spcPts val="720"/>
              </a:spcBef>
              <a:buClr>
                <a:srgbClr val="0BD0D9"/>
              </a:buClr>
              <a:buSzPct val="95000"/>
              <a:buFont typeface="Arial" panose="020B0604020202020204" pitchFamily="34" charset="0"/>
              <a:buChar char="•"/>
            </a:pPr>
            <a:r>
              <a:rPr lang="en-US" sz="2000" spc="-1"/>
              <a:t>Relative Layout, you can use “above, below, left and right” to arrange the component’s position in relation to other component.</a:t>
            </a:r>
            <a:endParaRPr lang="en-US" sz="2000" strike="noStrike" spc="-1"/>
          </a:p>
          <a:p>
            <a:pPr indent="-228600">
              <a:lnSpc>
                <a:spcPct val="90000"/>
              </a:lnSpc>
              <a:spcBef>
                <a:spcPts val="519"/>
              </a:spcBef>
              <a:buFont typeface="Arial" panose="020B0604020202020204" pitchFamily="34" charset="0"/>
              <a:buChar char="•"/>
            </a:pPr>
            <a:endParaRPr lang="en-US" sz="1700" spc="-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88" name="Rectangle 87">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Shape 1"/>
          <p:cNvSpPr txBox="1"/>
          <p:nvPr/>
        </p:nvSpPr>
        <p:spPr>
          <a:xfrm>
            <a:off x="966978" y="257542"/>
            <a:ext cx="7387313" cy="5358098"/>
          </a:xfrm>
          <a:prstGeom prst="rect">
            <a:avLst/>
          </a:prstGeom>
        </p:spPr>
        <p:txBody>
          <a:bodyPr vert="horz" lIns="91440" tIns="45720" rIns="91440" bIns="45720" rtlCol="0" anchor="ctr">
            <a:normAutofit/>
          </a:bodyPr>
          <a:lstStyle/>
          <a:p>
            <a:pPr marL="45720">
              <a:lnSpc>
                <a:spcPct val="90000"/>
              </a:lnSpc>
              <a:spcBef>
                <a:spcPts val="720"/>
              </a:spcBef>
              <a:buClr>
                <a:srgbClr val="0BD0D9"/>
              </a:buClr>
              <a:buSzPct val="95000"/>
            </a:pPr>
            <a:endParaRPr lang="en-US" sz="2400" b="1" strike="noStrike" spc="-1"/>
          </a:p>
          <a:p>
            <a:pPr marL="274320" indent="-228600">
              <a:lnSpc>
                <a:spcPct val="90000"/>
              </a:lnSpc>
              <a:spcBef>
                <a:spcPts val="720"/>
              </a:spcBef>
              <a:buClr>
                <a:srgbClr val="0BD0D9"/>
              </a:buClr>
              <a:buSzPct val="95000"/>
              <a:buFont typeface="Arial" panose="020B0604020202020204" pitchFamily="34" charset="0"/>
              <a:buChar char="•"/>
            </a:pPr>
            <a:r>
              <a:rPr lang="en-US" sz="2400" b="1" u="sng" strike="noStrike" spc="-1">
                <a:uFillTx/>
              </a:rPr>
              <a:t>above:</a:t>
            </a:r>
            <a:r>
              <a:rPr lang="en-US" sz="2400" b="1" strike="noStrike" spc="-1"/>
              <a:t> </a:t>
            </a:r>
            <a:r>
              <a:rPr lang="en-US" sz="2400" strike="noStrike" spc="-1"/>
              <a:t>Position the bottom edge of the view above the given anchor view ID and must be a reference of the another resource in the form of id. Example, </a:t>
            </a:r>
            <a:r>
              <a:rPr lang="en-US" sz="2400" strike="noStrike" spc="-1" err="1"/>
              <a:t>android:layout_above</a:t>
            </a:r>
            <a:r>
              <a:rPr lang="en-US" sz="2400" strike="noStrike" spc="-1"/>
              <a:t>=”@+id/</a:t>
            </a:r>
            <a:r>
              <a:rPr lang="en-US" sz="2400" u="sng" strike="noStrike" spc="-1">
                <a:uFillTx/>
                <a:hlinkClick r:id="rId2"/>
              </a:rPr>
              <a:t>textView</a:t>
            </a:r>
            <a:r>
              <a:rPr lang="en-US" sz="2400" strike="noStrike" spc="-1"/>
              <a:t>” .</a:t>
            </a:r>
          </a:p>
          <a:p>
            <a:pPr marL="274320" indent="-228600">
              <a:lnSpc>
                <a:spcPct val="90000"/>
              </a:lnSpc>
              <a:spcBef>
                <a:spcPts val="720"/>
              </a:spcBef>
              <a:buClr>
                <a:srgbClr val="0BD0D9"/>
              </a:buClr>
              <a:buSzPct val="95000"/>
              <a:buFont typeface="Arial" panose="020B0604020202020204" pitchFamily="34" charset="0"/>
              <a:buChar char="•"/>
            </a:pPr>
            <a:endParaRPr lang="en-US" sz="2400" b="0" strike="noStrike" spc="-1"/>
          </a:p>
          <a:p>
            <a:pPr marL="274320" indent="-228600">
              <a:lnSpc>
                <a:spcPct val="90000"/>
              </a:lnSpc>
              <a:spcBef>
                <a:spcPts val="720"/>
              </a:spcBef>
              <a:buClr>
                <a:srgbClr val="0BD0D9"/>
              </a:buClr>
              <a:buSzPct val="95000"/>
              <a:buFont typeface="Arial" panose="020B0604020202020204" pitchFamily="34" charset="0"/>
              <a:buChar char="•"/>
            </a:pPr>
            <a:r>
              <a:rPr lang="en-US" sz="2400" b="1" u="sng" strike="noStrike" spc="-1" err="1">
                <a:uFillTx/>
              </a:rPr>
              <a:t>alignBottom</a:t>
            </a:r>
            <a:r>
              <a:rPr lang="en-US" sz="2400" b="1" u="sng" strike="noStrike" spc="-1">
                <a:uFillTx/>
              </a:rPr>
              <a:t>:</a:t>
            </a:r>
            <a:r>
              <a:rPr lang="en-US" sz="2400" b="1" strike="noStrike" spc="-1"/>
              <a:t> </a:t>
            </a:r>
            <a:r>
              <a:rPr lang="en-US" sz="2400" strike="noStrike" spc="-1" err="1"/>
              <a:t>alignBottom</a:t>
            </a:r>
            <a:r>
              <a:rPr lang="en-US" sz="2400" strike="noStrike" spc="-1"/>
              <a:t> is used to makes the bottom edge of the view match the bottom edge of the given anchor view ID and it must be a reference to another resource, in the form of id.</a:t>
            </a:r>
            <a:r>
              <a:rPr lang="en-US" sz="2400" spc="-1"/>
              <a:t> </a:t>
            </a:r>
          </a:p>
          <a:p>
            <a:pPr marL="274320" indent="-228600">
              <a:lnSpc>
                <a:spcPct val="90000"/>
              </a:lnSpc>
              <a:spcBef>
                <a:spcPts val="720"/>
              </a:spcBef>
              <a:buClr>
                <a:srgbClr val="0BD0D9"/>
              </a:buClr>
              <a:buSzPct val="95000"/>
              <a:buFont typeface="Arial" panose="020B0604020202020204" pitchFamily="34" charset="0"/>
              <a:buChar char="•"/>
            </a:pPr>
            <a:r>
              <a:rPr lang="en-US" sz="2400" b="1" strike="noStrike" spc="-1"/>
              <a:t>Example:</a:t>
            </a:r>
            <a:r>
              <a:rPr lang="en-US" sz="2400" b="1" spc="-1"/>
              <a:t> </a:t>
            </a:r>
            <a:endParaRPr lang="en-US" sz="2400" b="0" strike="noStrike" spc="-1"/>
          </a:p>
          <a:p>
            <a:pPr marL="274320" indent="-228600">
              <a:lnSpc>
                <a:spcPct val="90000"/>
              </a:lnSpc>
              <a:spcBef>
                <a:spcPts val="720"/>
              </a:spcBef>
              <a:buFont typeface="Arial" panose="020B0604020202020204" pitchFamily="34" charset="0"/>
              <a:buChar char="•"/>
              <a:tabLst>
                <a:tab pos="0" algn="l"/>
              </a:tabLst>
            </a:pPr>
            <a:r>
              <a:rPr lang="en-US" sz="2400" spc="-1"/>
              <a:t>         </a:t>
            </a:r>
            <a:r>
              <a:rPr lang="en-US" sz="2400" strike="noStrike" spc="-1" err="1"/>
              <a:t>android:layout</a:t>
            </a:r>
            <a:r>
              <a:rPr lang="en-US" sz="2400" strike="noStrike" spc="-1"/>
              <a:t>_ </a:t>
            </a:r>
            <a:r>
              <a:rPr lang="en-US" sz="2400" strike="noStrike" spc="-1" err="1"/>
              <a:t>alignBottom</a:t>
            </a:r>
            <a:r>
              <a:rPr lang="en-US" sz="2400" strike="noStrike" spc="-1"/>
              <a:t> =”@+id/button1″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07" name="Rectangle 106">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ectangle 10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Shape 1"/>
          <p:cNvSpPr txBox="1"/>
          <p:nvPr/>
        </p:nvSpPr>
        <p:spPr>
          <a:xfrm>
            <a:off x="962222" y="569250"/>
            <a:ext cx="7387313" cy="1349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What is Android</a:t>
            </a:r>
          </a:p>
        </p:txBody>
      </p:sp>
      <p:sp>
        <p:nvSpPr>
          <p:cNvPr id="99" name="TextShape 2"/>
          <p:cNvSpPr txBox="1"/>
          <p:nvPr/>
        </p:nvSpPr>
        <p:spPr>
          <a:xfrm>
            <a:off x="966978" y="2383822"/>
            <a:ext cx="7387313" cy="3551259"/>
          </a:xfrm>
          <a:prstGeom prst="rect">
            <a:avLst/>
          </a:prstGeom>
        </p:spPr>
        <p:txBody>
          <a:bodyPr vert="horz" lIns="91440" tIns="45720" rIns="91440" bIns="45720" rtlCol="0" anchor="ctr">
            <a:normAutofit/>
          </a:bodyPr>
          <a:lstStyle/>
          <a:p>
            <a:pPr marL="274320" indent="-228600">
              <a:lnSpc>
                <a:spcPct val="90000"/>
              </a:lnSpc>
              <a:spcBef>
                <a:spcPts val="479"/>
              </a:spcBef>
              <a:buFont typeface="Arial" panose="020B0604020202020204" pitchFamily="34" charset="0"/>
              <a:buChar char="•"/>
              <a:tabLst>
                <a:tab pos="0" algn="l"/>
              </a:tabLst>
            </a:pPr>
            <a:r>
              <a:rPr lang="en-US" sz="1700" b="0" strike="noStrike" spc="-1"/>
              <a:t>	Android is the name of the mobile operating system owned by American company, Google. It most commonly comes installed on a variety of smart phones and tablets from a host of manufacturers offering users access to Google’s own services like Search, YouTube, Maps, Gmail and more.</a:t>
            </a:r>
          </a:p>
          <a:p>
            <a:pPr marL="274320" indent="-228600">
              <a:lnSpc>
                <a:spcPct val="90000"/>
              </a:lnSpc>
              <a:spcBef>
                <a:spcPts val="479"/>
              </a:spcBef>
              <a:buFont typeface="Arial" panose="020B0604020202020204" pitchFamily="34" charset="0"/>
              <a:buChar char="•"/>
              <a:tabLst>
                <a:tab pos="0" algn="l"/>
              </a:tabLst>
            </a:pPr>
            <a:endParaRPr lang="en-US" sz="1700" b="0" strike="noStrike" spc="-1"/>
          </a:p>
          <a:p>
            <a:pPr marL="274320" indent="-228600">
              <a:lnSpc>
                <a:spcPct val="90000"/>
              </a:lnSpc>
              <a:spcBef>
                <a:spcPts val="479"/>
              </a:spcBef>
              <a:buFont typeface="Arial" panose="020B0604020202020204" pitchFamily="34" charset="0"/>
              <a:buChar char="•"/>
              <a:tabLst>
                <a:tab pos="0" algn="l"/>
              </a:tabLst>
            </a:pPr>
            <a:r>
              <a:rPr lang="en-US" sz="1700" b="0" strike="noStrike" spc="-1"/>
              <a:t>	Android is an open source and Linux-based </a:t>
            </a:r>
            <a:r>
              <a:rPr lang="en-US" sz="1700" b="1" strike="noStrike" spc="-1"/>
              <a:t>Operating System</a:t>
            </a:r>
            <a:r>
              <a:rPr lang="en-US" sz="1700" b="0" strike="noStrike" spc="-1"/>
              <a:t> for mobile devices such as smartphones and tablet computers. Android was developed by the </a:t>
            </a:r>
            <a:r>
              <a:rPr lang="en-US" sz="1700" b="0" i="1" strike="noStrike" spc="-1"/>
              <a:t>Open Handset Alliance</a:t>
            </a:r>
            <a:r>
              <a:rPr lang="en-US" sz="1700" b="0" strike="noStrike" spc="-1"/>
              <a:t>, led by Google, and other companies.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Intent</a:t>
            </a:r>
          </a:p>
        </p:txBody>
      </p:sp>
      <p:grpSp>
        <p:nvGrpSpPr>
          <p:cNvPr id="153" name="Group 15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54" name="Rectangle 15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An Intent is a messaging object.</a:t>
            </a:r>
            <a:r>
              <a:rPr lang="en-US" sz="2100" spc="-1"/>
              <a:t> </a:t>
            </a:r>
            <a:endParaRPr lang="en-US" sz="2100"/>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Use to send Request an action from another app component.</a:t>
            </a:r>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Use for send data or message to one activity to another activity.</a:t>
            </a:r>
          </a:p>
          <a:p>
            <a:pPr marL="274320" indent="-228600">
              <a:lnSpc>
                <a:spcPct val="90000"/>
              </a:lnSpc>
              <a:spcBef>
                <a:spcPts val="519"/>
              </a:spcBef>
              <a:buFont typeface="Arial" panose="020B0604020202020204" pitchFamily="34" charset="0"/>
              <a:buChar char="•"/>
              <a:tabLst>
                <a:tab pos="0" algn="l"/>
              </a:tabLst>
            </a:pPr>
            <a:endParaRPr lang="en-US" sz="2100" b="0" strike="noStrike" spc="-1"/>
          </a:p>
          <a:p>
            <a:pPr marL="274320" indent="-228600">
              <a:lnSpc>
                <a:spcPct val="90000"/>
              </a:lnSpc>
              <a:spcBef>
                <a:spcPts val="519"/>
              </a:spcBef>
              <a:buFont typeface="Arial" panose="020B0604020202020204" pitchFamily="34" charset="0"/>
              <a:buChar char="•"/>
              <a:tabLst>
                <a:tab pos="0" algn="l"/>
              </a:tabLst>
            </a:pPr>
            <a:r>
              <a:rPr lang="en-US" sz="2100" b="1" strike="noStrike" spc="-1"/>
              <a:t>Send to control one activity to another activity</a:t>
            </a:r>
            <a:endParaRPr lang="en-US" sz="2100" b="0" strike="noStrike" spc="-1"/>
          </a:p>
          <a:p>
            <a:pPr marL="274320" indent="-228600">
              <a:lnSpc>
                <a:spcPct val="90000"/>
              </a:lnSpc>
              <a:spcBef>
                <a:spcPts val="519"/>
              </a:spcBef>
              <a:buFont typeface="Arial" panose="020B0604020202020204" pitchFamily="34" charset="0"/>
              <a:buChar char="•"/>
              <a:tabLst>
                <a:tab pos="0" algn="l"/>
              </a:tabLst>
            </a:pPr>
            <a:r>
              <a:rPr lang="en-US" sz="2100" b="0" strike="noStrike" spc="-1"/>
              <a:t>Intent I =</a:t>
            </a:r>
            <a:r>
              <a:rPr lang="en-US" sz="2100" spc="-1"/>
              <a:t>newIntent</a:t>
            </a:r>
            <a:r>
              <a:rPr lang="en-US" sz="2100" b="0" strike="noStrike" spc="-1"/>
              <a:t>(MainActivity.this,Main2Activity.class);</a:t>
            </a:r>
            <a:endParaRPr lang="en-US" sz="2100"/>
          </a:p>
          <a:p>
            <a:pPr marL="274320" indent="-228600">
              <a:lnSpc>
                <a:spcPct val="90000"/>
              </a:lnSpc>
              <a:spcBef>
                <a:spcPts val="519"/>
              </a:spcBef>
              <a:buFont typeface="Arial" panose="020B0604020202020204" pitchFamily="34" charset="0"/>
              <a:buChar char="•"/>
              <a:tabLst>
                <a:tab pos="0" algn="l"/>
              </a:tabLst>
            </a:pPr>
            <a:r>
              <a:rPr lang="en-US" sz="2100" b="0" strike="noStrike" spc="-1"/>
              <a:t>StartActivity(i);</a:t>
            </a:r>
          </a:p>
          <a:p>
            <a:pPr indent="-228600">
              <a:lnSpc>
                <a:spcPct val="90000"/>
              </a:lnSpc>
              <a:spcBef>
                <a:spcPts val="519"/>
              </a:spcBef>
              <a:buFont typeface="Arial" panose="020B0604020202020204" pitchFamily="34" charset="0"/>
              <a:buChar char="•"/>
              <a:tabLst>
                <a:tab pos="0" algn="l"/>
              </a:tabLst>
            </a:pPr>
            <a:endParaRPr lang="en-US" sz="2100" b="0" strike="noStrike" spc="-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Shape 1"/>
          <p:cNvSpPr txBox="1"/>
          <p:nvPr/>
        </p:nvSpPr>
        <p:spPr>
          <a:xfrm>
            <a:off x="852297" y="502021"/>
            <a:ext cx="7266222" cy="16429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0" strike="noStrike" kern="1200" spc="-1">
                <a:latin typeface="+mj-lt"/>
                <a:ea typeface="+mj-ea"/>
                <a:cs typeface="+mj-cs"/>
              </a:rPr>
              <a:t>Send Control One activity to web address</a:t>
            </a:r>
          </a:p>
        </p:txBody>
      </p:sp>
      <p:sp>
        <p:nvSpPr>
          <p:cNvPr id="148" name="TextShape 2"/>
          <p:cNvSpPr txBox="1"/>
          <p:nvPr/>
        </p:nvSpPr>
        <p:spPr>
          <a:xfrm>
            <a:off x="852297" y="2418409"/>
            <a:ext cx="7266222" cy="3454358"/>
          </a:xfrm>
          <a:prstGeom prst="rect">
            <a:avLst/>
          </a:prstGeom>
        </p:spPr>
        <p:txBody>
          <a:bodyPr vert="horz" lIns="91440" tIns="45720" rIns="91440" bIns="45720" rtlCol="0" anchor="t">
            <a:normAutofit/>
          </a:bodyPr>
          <a:lstStyle/>
          <a:p>
            <a:pPr indent="-228600">
              <a:lnSpc>
                <a:spcPct val="90000"/>
              </a:lnSpc>
              <a:spcBef>
                <a:spcPts val="519"/>
              </a:spcBef>
              <a:buFont typeface="Arial" panose="020B0604020202020204" pitchFamily="34" charset="0"/>
              <a:buChar char="•"/>
            </a:pPr>
            <a:endParaRPr lang="en-US" sz="17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1700" b="0" strike="noStrike" spc="-1"/>
              <a:t>Intent i= new Intent (Intent.</a:t>
            </a:r>
            <a:r>
              <a:rPr lang="en-US" sz="1700" b="0" i="1" strike="noStrike" spc="-1"/>
              <a:t>ACTION_VIEW);</a:t>
            </a:r>
            <a:endParaRPr lang="en-US" sz="17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1700" b="0" i="1" strike="noStrike" spc="-1"/>
              <a:t>i.setData(Uri.parse("http://www.ceg.rajasthan.gov.in"));</a:t>
            </a:r>
            <a:endParaRPr lang="en-US" sz="17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1700" b="0" i="1" strike="noStrike" spc="-1"/>
              <a:t>startActivity(i);</a:t>
            </a:r>
            <a:br>
              <a:rPr lang="en-US" sz="1700"/>
            </a:br>
            <a:r>
              <a:rPr lang="en-US" sz="1700" b="0" i="1" strike="noStrike" spc="-1"/>
              <a:t> </a:t>
            </a:r>
            <a:endParaRPr lang="en-US" sz="1700" b="0" strike="noStrike" spc="-1"/>
          </a:p>
          <a:p>
            <a:pPr indent="-228600">
              <a:lnSpc>
                <a:spcPct val="90000"/>
              </a:lnSpc>
              <a:spcBef>
                <a:spcPts val="519"/>
              </a:spcBef>
              <a:buFont typeface="Arial" panose="020B0604020202020204" pitchFamily="34" charset="0"/>
              <a:buChar char="•"/>
            </a:pPr>
            <a:endParaRPr lang="en-US" sz="1700" b="0" strike="noStrike" spc="-1"/>
          </a:p>
        </p:txBody>
      </p:sp>
      <p:sp>
        <p:nvSpPr>
          <p:cNvPr id="102" name="Rectangle 10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Web View</a:t>
            </a:r>
          </a:p>
        </p:txBody>
      </p:sp>
      <p:grpSp>
        <p:nvGrpSpPr>
          <p:cNvPr id="93" name="Group 9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94" name="Rectangle 9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Shape 2"/>
          <p:cNvSpPr txBox="1"/>
          <p:nvPr/>
        </p:nvSpPr>
        <p:spPr>
          <a:xfrm>
            <a:off x="605227" y="2280068"/>
            <a:ext cx="7597769" cy="3754972"/>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Android webview is used to display webpage in android. The web page can be loaded from same application or URL. It is used to display online content in android activity.</a:t>
            </a:r>
          </a:p>
          <a:p>
            <a:pPr indent="-228600">
              <a:lnSpc>
                <a:spcPct val="90000"/>
              </a:lnSpc>
              <a:spcBef>
                <a:spcPts val="519"/>
              </a:spcBef>
              <a:buFont typeface="Arial" panose="020B0604020202020204" pitchFamily="34" charset="0"/>
              <a:buChar char="•"/>
            </a:pPr>
            <a:endParaRPr lang="en-US" sz="21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The android.webkit.WebView is the subclass .</a:t>
            </a:r>
          </a:p>
          <a:p>
            <a:pPr indent="-228600">
              <a:lnSpc>
                <a:spcPct val="90000"/>
              </a:lnSpc>
              <a:spcBef>
                <a:spcPts val="519"/>
              </a:spcBef>
              <a:buFont typeface="Arial" panose="020B0604020202020204" pitchFamily="34" charset="0"/>
              <a:buChar char="•"/>
            </a:pPr>
            <a:endParaRPr lang="en-US" sz="21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The loadUrl() method of Android webview class are used to load and display web page.</a:t>
            </a:r>
          </a:p>
          <a:p>
            <a:pPr indent="-228600">
              <a:lnSpc>
                <a:spcPct val="90000"/>
              </a:lnSpc>
              <a:spcBef>
                <a:spcPts val="519"/>
              </a:spcBef>
              <a:buFont typeface="Arial" panose="020B0604020202020204" pitchFamily="34" charset="0"/>
              <a:buChar char="•"/>
            </a:pPr>
            <a:endParaRPr lang="en-US" sz="2100" b="0" strike="noStrike" spc="-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Android Toast </a:t>
            </a:r>
          </a:p>
        </p:txBody>
      </p:sp>
      <p:grpSp>
        <p:nvGrpSpPr>
          <p:cNvPr id="95" name="Group 9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96" name="Rectangle 9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Shape 2"/>
          <p:cNvSpPr txBox="1"/>
          <p:nvPr/>
        </p:nvSpPr>
        <p:spPr>
          <a:xfrm>
            <a:off x="595245" y="2599509"/>
            <a:ext cx="7607751" cy="3435531"/>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Andorid Toast can be used to display information for the short period of time. A toast contains message to be displayed quickly and disappears after sometime.</a:t>
            </a:r>
          </a:p>
          <a:p>
            <a:pPr marL="274320" indent="-228600">
              <a:lnSpc>
                <a:spcPct val="90000"/>
              </a:lnSpc>
              <a:spcBef>
                <a:spcPts val="519"/>
              </a:spcBef>
              <a:buClr>
                <a:srgbClr val="0BD0D9"/>
              </a:buClr>
              <a:buSzPct val="95000"/>
              <a:buFont typeface="Arial" panose="020B0604020202020204" pitchFamily="34" charset="0"/>
              <a:buChar char="•"/>
            </a:pPr>
            <a:endParaRPr lang="en-US" sz="2100" spc="-1"/>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The android.widget.Toast class is the subclass of java.lang.Object class.</a:t>
            </a:r>
          </a:p>
          <a:p>
            <a:pPr indent="-228600">
              <a:lnSpc>
                <a:spcPct val="90000"/>
              </a:lnSpc>
              <a:spcBef>
                <a:spcPts val="519"/>
              </a:spcBef>
              <a:buFont typeface="Arial" panose="020B0604020202020204" pitchFamily="34" charset="0"/>
              <a:buChar char="•"/>
            </a:pPr>
            <a:endParaRPr lang="en-US" sz="21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Toast.makeText(getApplicationContext(),"Hello Alwar",Toast.LENGTH_SHORT).show();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4">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6">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68" name="Rectangle 167">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8">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Rectangle 17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Shape 1"/>
          <p:cNvSpPr txBox="1"/>
          <p:nvPr/>
        </p:nvSpPr>
        <p:spPr>
          <a:xfrm>
            <a:off x="834551" y="110055"/>
            <a:ext cx="3532009" cy="96295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100" b="0" strike="noStrike" spc="-1">
                <a:latin typeface="+mj-lt"/>
                <a:ea typeface="+mj-ea"/>
                <a:cs typeface="+mj-cs"/>
              </a:rPr>
              <a:t>Navigation Drawer</a:t>
            </a:r>
            <a:r>
              <a:rPr lang="en-US" sz="3100" spc="-1">
                <a:latin typeface="+mj-lt"/>
                <a:ea typeface="+mj-ea"/>
                <a:cs typeface="+mj-cs"/>
              </a:rPr>
              <a:t> </a:t>
            </a:r>
            <a:endParaRPr lang="en-US" sz="3100" b="0" strike="noStrike" spc="-1">
              <a:latin typeface="+mj-lt"/>
              <a:ea typeface="+mj-ea"/>
              <a:cs typeface="+mj-cs"/>
            </a:endParaRPr>
          </a:p>
        </p:txBody>
      </p:sp>
      <p:sp>
        <p:nvSpPr>
          <p:cNvPr id="173" name="Rectangle 17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Shape 2"/>
          <p:cNvSpPr txBox="1"/>
          <p:nvPr/>
        </p:nvSpPr>
        <p:spPr>
          <a:xfrm>
            <a:off x="526076" y="1639626"/>
            <a:ext cx="4809771" cy="4251410"/>
          </a:xfrm>
          <a:prstGeom prst="rect">
            <a:avLst/>
          </a:prstGeom>
        </p:spPr>
        <p:txBody>
          <a:bodyPr vert="horz" lIns="91440" tIns="45720" rIns="91440" bIns="45720" rtlCol="0" anchor="ctr">
            <a:normAutofit/>
          </a:bodyPr>
          <a:lstStyle/>
          <a:p>
            <a:pPr marL="418465" indent="-228600">
              <a:lnSpc>
                <a:spcPct val="90000"/>
              </a:lnSpc>
              <a:spcBef>
                <a:spcPts val="519"/>
              </a:spcBef>
              <a:buClr>
                <a:srgbClr val="0BD0D9"/>
              </a:buClr>
              <a:buSzPct val="95000"/>
              <a:buFont typeface="Arial" panose="020B0604020202020204" pitchFamily="34" charset="0"/>
              <a:buChar char="•"/>
            </a:pPr>
            <a:r>
              <a:rPr lang="en-US" sz="2000" b="0" strike="noStrike" spc="-1"/>
              <a:t>The navigation drawer is a UI panel that shows your app's main navigation menu.</a:t>
            </a:r>
          </a:p>
          <a:p>
            <a:pPr marL="418465" indent="-228600">
              <a:lnSpc>
                <a:spcPct val="90000"/>
              </a:lnSpc>
              <a:spcBef>
                <a:spcPts val="519"/>
              </a:spcBef>
              <a:buClr>
                <a:srgbClr val="0BD0D9"/>
              </a:buClr>
              <a:buSzPct val="95000"/>
              <a:buFont typeface="Arial" panose="020B0604020202020204" pitchFamily="34" charset="0"/>
              <a:buChar char="•"/>
            </a:pPr>
            <a:r>
              <a:rPr lang="en-US" sz="2000" b="0" strike="noStrike" spc="-1"/>
              <a:t>It is hidden when not in use, but appears when the user swipes a finger from the left edge of the screen</a:t>
            </a:r>
          </a:p>
          <a:p>
            <a:pPr indent="-228600">
              <a:lnSpc>
                <a:spcPct val="90000"/>
              </a:lnSpc>
              <a:spcBef>
                <a:spcPts val="519"/>
              </a:spcBef>
              <a:buFont typeface="Arial" panose="020B0604020202020204" pitchFamily="34" charset="0"/>
              <a:buChar char="•"/>
            </a:pPr>
            <a:endParaRPr lang="en-US" sz="1700" b="0" strike="noStrike" spc="-1"/>
          </a:p>
        </p:txBody>
      </p:sp>
      <p:pic>
        <p:nvPicPr>
          <p:cNvPr id="155" name="Picture 3"/>
          <p:cNvPicPr/>
          <p:nvPr/>
        </p:nvPicPr>
        <p:blipFill rotWithShape="1">
          <a:blip r:embed="rId2"/>
          <a:srcRect r="3025" b="1"/>
          <a:stretch/>
        </p:blipFill>
        <p:spPr>
          <a:xfrm>
            <a:off x="5263145" y="1234001"/>
            <a:ext cx="3567051" cy="49066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Shape 1"/>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SQLite</a:t>
            </a:r>
          </a:p>
        </p:txBody>
      </p:sp>
      <p:grpSp>
        <p:nvGrpSpPr>
          <p:cNvPr id="100" name="Group 9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01" name="Rectangle 10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Shape 2"/>
          <p:cNvSpPr txBox="1"/>
          <p:nvPr/>
        </p:nvSpPr>
        <p:spPr>
          <a:xfrm>
            <a:off x="605227" y="2339964"/>
            <a:ext cx="7597769" cy="3695076"/>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100" b="1" strike="noStrike" spc="-1"/>
              <a:t>SQLite</a:t>
            </a:r>
            <a:r>
              <a:rPr lang="en-US" sz="2100" b="0" strike="noStrike" spc="-1"/>
              <a:t> is an </a:t>
            </a:r>
            <a:r>
              <a:rPr lang="en-US" sz="2100" b="1" strike="noStrike" spc="-1"/>
              <a:t>open-source relational database</a:t>
            </a:r>
            <a:r>
              <a:rPr lang="en-US" sz="2100" b="0" strike="noStrike" spc="-1"/>
              <a:t> i.e. used to perform database operations on android devices such as storing, manipulating or retrieving persistent data from the database.</a:t>
            </a:r>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It is embedded in android bydefault. So, there is no need to perform any database setup or administration task.</a:t>
            </a:r>
          </a:p>
          <a:p>
            <a:pPr marL="274320" indent="-228600">
              <a:lnSpc>
                <a:spcPct val="90000"/>
              </a:lnSpc>
              <a:spcBef>
                <a:spcPts val="519"/>
              </a:spcBef>
              <a:buClr>
                <a:srgbClr val="0BD0D9"/>
              </a:buClr>
              <a:buSzPct val="95000"/>
              <a:buFont typeface="Arial" panose="020B0604020202020204" pitchFamily="34" charset="0"/>
              <a:buChar char="•"/>
            </a:pPr>
            <a:r>
              <a:rPr lang="en-US" sz="2100" b="0" strike="noStrike" spc="-1"/>
              <a:t>SQLite is a Structure query base database, open source, light weight, no network access and standalone database.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03" name="Rectangle 102">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xtShape 1"/>
          <p:cNvSpPr txBox="1"/>
          <p:nvPr/>
        </p:nvSpPr>
        <p:spPr>
          <a:xfrm>
            <a:off x="1052065" y="329670"/>
            <a:ext cx="7387313" cy="1349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1" strike="noStrike" kern="1200" spc="-1">
                <a:solidFill>
                  <a:schemeClr val="tx1"/>
                </a:solidFill>
                <a:latin typeface="+mj-lt"/>
                <a:ea typeface="+mj-ea"/>
                <a:cs typeface="+mj-cs"/>
              </a:rPr>
              <a:t>Google Map</a:t>
            </a:r>
            <a:endParaRPr lang="en-US" sz="4700" b="0" strike="noStrike" kern="1200" spc="-1">
              <a:solidFill>
                <a:schemeClr val="tx1"/>
              </a:solidFill>
              <a:latin typeface="+mj-lt"/>
              <a:ea typeface="+mj-ea"/>
              <a:cs typeface="+mj-cs"/>
            </a:endParaRPr>
          </a:p>
        </p:txBody>
      </p:sp>
      <p:sp>
        <p:nvSpPr>
          <p:cNvPr id="159" name="TextShape 2"/>
          <p:cNvSpPr txBox="1"/>
          <p:nvPr/>
        </p:nvSpPr>
        <p:spPr>
          <a:xfrm>
            <a:off x="966978" y="2004486"/>
            <a:ext cx="7387313" cy="3930595"/>
          </a:xfrm>
          <a:prstGeom prst="rect">
            <a:avLst/>
          </a:prstGeom>
        </p:spPr>
        <p:txBody>
          <a:bodyPr vert="horz" lIns="91440" tIns="45720" rIns="91440" bIns="45720" rtlCol="0" anchor="ctr">
            <a:noAutofit/>
          </a:bodyPr>
          <a:lstStyle/>
          <a:p>
            <a:pPr>
              <a:lnSpc>
                <a:spcPct val="90000"/>
              </a:lnSpc>
              <a:spcBef>
                <a:spcPts val="519"/>
              </a:spcBef>
            </a:pPr>
            <a:endParaRPr lang="en-US" sz="14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Android allows us to integrate Google Maps in our application. For this Google provides us a library via Google Play Services for using maps. In order to use the Google Maps API, you must register your application on the </a:t>
            </a:r>
            <a:r>
              <a:rPr lang="en-US" sz="2000" b="1" strike="noStrike" spc="-1"/>
              <a:t>Google Developer Console</a:t>
            </a:r>
            <a:r>
              <a:rPr lang="en-US" sz="2000" b="0" strike="noStrike" spc="-1"/>
              <a:t> and enable the API.</a:t>
            </a:r>
          </a:p>
          <a:p>
            <a:pPr marL="274320" indent="-228600">
              <a:lnSpc>
                <a:spcPct val="90000"/>
              </a:lnSpc>
              <a:spcBef>
                <a:spcPts val="519"/>
              </a:spcBef>
              <a:buClr>
                <a:srgbClr val="0BD0D9"/>
              </a:buClr>
              <a:buSzPct val="95000"/>
              <a:buFont typeface="Arial" panose="020B0604020202020204" pitchFamily="34" charset="0"/>
              <a:buChar char="•"/>
            </a:pPr>
            <a:endParaRPr lang="en-US" sz="20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An API key is needed  to access the Google Maps servers.  This key is free and you can use it with any of your applications. If you haven’t created project, you can follow the below steps to get started:</a:t>
            </a:r>
          </a:p>
          <a:p>
            <a:pPr marL="274320" indent="-228600">
              <a:lnSpc>
                <a:spcPct val="90000"/>
              </a:lnSpc>
              <a:spcBef>
                <a:spcPts val="519"/>
              </a:spcBef>
              <a:buClr>
                <a:srgbClr val="0BD0D9"/>
              </a:buClr>
              <a:buSzPct val="95000"/>
              <a:buFont typeface="Arial" panose="020B0604020202020204" pitchFamily="34" charset="0"/>
              <a:buChar char="•"/>
            </a:pPr>
            <a:endParaRPr lang="en-US" sz="2000" b="0" strike="noStrike" spc="-1"/>
          </a:p>
          <a:p>
            <a:pPr marL="274320" indent="-228600">
              <a:lnSpc>
                <a:spcPct val="90000"/>
              </a:lnSpc>
              <a:spcBef>
                <a:spcPts val="519"/>
              </a:spcBef>
              <a:buClr>
                <a:srgbClr val="0BD0D9"/>
              </a:buClr>
              <a:buSzPct val="95000"/>
              <a:buFont typeface="Arial" panose="020B0604020202020204" pitchFamily="34" charset="0"/>
              <a:buChar char="•"/>
            </a:pPr>
            <a:r>
              <a:rPr lang="en-US" sz="2000" b="0" strike="noStrike" spc="-1"/>
              <a:t>Open Google developer console and </a:t>
            </a:r>
            <a:r>
              <a:rPr lang="en-US" sz="2000" b="0" strike="noStrike" spc="-1" err="1"/>
              <a:t>signin</a:t>
            </a:r>
            <a:r>
              <a:rPr lang="en-US" sz="2000" b="0" strike="noStrike" spc="-1"/>
              <a:t> with your </a:t>
            </a:r>
            <a:r>
              <a:rPr lang="en-US" sz="2000" b="0" strike="noStrike" spc="-1" err="1"/>
              <a:t>gmail</a:t>
            </a:r>
            <a:r>
              <a:rPr lang="en-US" sz="2000" b="0" strike="noStrike" spc="-1"/>
              <a:t> account: https://console.developers.google.com/project</a:t>
            </a:r>
          </a:p>
          <a:p>
            <a:pPr marL="274320" indent="-228600">
              <a:lnSpc>
                <a:spcPct val="90000"/>
              </a:lnSpc>
              <a:spcBef>
                <a:spcPts val="519"/>
              </a:spcBef>
              <a:buFont typeface="Arial" panose="020B0604020202020204" pitchFamily="34" charset="0"/>
              <a:buChar char="•"/>
              <a:tabLst>
                <a:tab pos="0" algn="l"/>
              </a:tabLst>
            </a:pPr>
            <a:endParaRPr lang="en-US" sz="1400" b="0" strike="noStrike" spc="-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7" name="Rectangle 196">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ight Triangle 19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Shape 1"/>
          <p:cNvSpPr txBox="1"/>
          <p:nvPr/>
        </p:nvSpPr>
        <p:spPr>
          <a:xfrm>
            <a:off x="752674" y="829266"/>
            <a:ext cx="7488461" cy="9683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0" strike="noStrike" spc="-1" dirty="0">
                <a:latin typeface="+mj-lt"/>
                <a:ea typeface="+mj-ea"/>
                <a:cs typeface="+mj-cs"/>
              </a:rPr>
              <a:t>Project :</a:t>
            </a:r>
            <a:r>
              <a:rPr lang="en-US" sz="5200" b="0" strike="noStrike" spc="-1" dirty="0">
                <a:solidFill>
                  <a:schemeClr val="tx2">
                    <a:lumMod val="60000"/>
                    <a:lumOff val="40000"/>
                  </a:schemeClr>
                </a:solidFill>
                <a:latin typeface="+mj-lt"/>
                <a:ea typeface="+mj-ea"/>
                <a:cs typeface="+mj-cs"/>
              </a:rPr>
              <a:t>Kabutar</a:t>
            </a:r>
          </a:p>
        </p:txBody>
      </p:sp>
      <p:pic>
        <p:nvPicPr>
          <p:cNvPr id="161" name="Picture 160"/>
          <p:cNvPicPr/>
          <p:nvPr/>
        </p:nvPicPr>
        <p:blipFill rotWithShape="1">
          <a:blip r:embed="rId2"/>
          <a:srcRect r="2848"/>
          <a:stretch/>
        </p:blipFill>
        <p:spPr>
          <a:xfrm>
            <a:off x="842517" y="3018327"/>
            <a:ext cx="2321066" cy="2119264"/>
          </a:xfrm>
          <a:prstGeom prst="rect">
            <a:avLst/>
          </a:prstGeom>
        </p:spPr>
      </p:pic>
      <p:sp>
        <p:nvSpPr>
          <p:cNvPr id="162" name="TextShape 2"/>
          <p:cNvSpPr txBox="1"/>
          <p:nvPr/>
        </p:nvSpPr>
        <p:spPr>
          <a:xfrm>
            <a:off x="3242669" y="1790391"/>
            <a:ext cx="4519080" cy="389615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0" strike="noStrike" spc="-1"/>
              <a:t>What we build :</a:t>
            </a:r>
            <a:endParaRPr lang="en-US" sz="2000"/>
          </a:p>
          <a:p>
            <a:pPr indent="-228600">
              <a:lnSpc>
                <a:spcPct val="90000"/>
              </a:lnSpc>
              <a:spcAft>
                <a:spcPts val="600"/>
              </a:spcAft>
              <a:buFont typeface="Arial" panose="020B0604020202020204" pitchFamily="34" charset="0"/>
              <a:buChar char="•"/>
            </a:pPr>
            <a:r>
              <a:rPr lang="en-US" sz="900" b="0" strike="noStrike" spc="-1"/>
              <a:t>				</a:t>
            </a:r>
          </a:p>
          <a:p>
            <a:pPr marL="1727835" lvl="7" indent="-228600">
              <a:lnSpc>
                <a:spcPct val="90000"/>
              </a:lnSpc>
              <a:spcAft>
                <a:spcPts val="600"/>
              </a:spcAft>
              <a:buClr>
                <a:srgbClr val="000000"/>
              </a:buClr>
              <a:buFont typeface="Arial" panose="020B0604020202020204" pitchFamily="34" charset="0"/>
              <a:buChar char="•"/>
            </a:pPr>
            <a:r>
              <a:rPr lang="en-US" b="0" strike="noStrike" spc="-1"/>
              <a:t>Phone </a:t>
            </a:r>
            <a:r>
              <a:rPr lang="en-US" spc="-1"/>
              <a:t>Authentication</a:t>
            </a:r>
            <a:endParaRPr lang="en-US" b="0" strike="noStrike" spc="-1"/>
          </a:p>
          <a:p>
            <a:pPr marL="1727835" lvl="7" indent="-228600">
              <a:lnSpc>
                <a:spcPct val="90000"/>
              </a:lnSpc>
              <a:spcAft>
                <a:spcPts val="600"/>
              </a:spcAft>
              <a:buClr>
                <a:srgbClr val="000000"/>
              </a:buClr>
              <a:buFont typeface="Arial" panose="020B0604020202020204" pitchFamily="34" charset="0"/>
              <a:buChar char="•"/>
            </a:pPr>
            <a:r>
              <a:rPr lang="en-US" b="0" strike="noStrike" spc="-1"/>
              <a:t>Private Chat</a:t>
            </a:r>
          </a:p>
          <a:p>
            <a:pPr marL="1727835" lvl="7" indent="-228600">
              <a:lnSpc>
                <a:spcPct val="90000"/>
              </a:lnSpc>
              <a:spcAft>
                <a:spcPts val="600"/>
              </a:spcAft>
              <a:buClr>
                <a:srgbClr val="000000"/>
              </a:buClr>
              <a:buFont typeface="Arial" panose="020B0604020202020204" pitchFamily="34" charset="0"/>
              <a:buChar char="•"/>
            </a:pPr>
            <a:r>
              <a:rPr lang="en-US" b="0" strike="noStrike" spc="-1"/>
              <a:t>Stories like </a:t>
            </a:r>
            <a:r>
              <a:rPr lang="en-US" spc="-1" err="1"/>
              <a:t>Whatsapp</a:t>
            </a:r>
            <a:endParaRPr lang="en-US" b="0" strike="noStrike" spc="-1" err="1"/>
          </a:p>
          <a:p>
            <a:pPr marL="1727835" lvl="7" indent="-228600">
              <a:lnSpc>
                <a:spcPct val="90000"/>
              </a:lnSpc>
              <a:spcAft>
                <a:spcPts val="600"/>
              </a:spcAft>
              <a:buClr>
                <a:srgbClr val="000000"/>
              </a:buClr>
              <a:buFont typeface="Arial" panose="020B0604020202020204" pitchFamily="34" charset="0"/>
              <a:buChar char="•"/>
            </a:pPr>
            <a:r>
              <a:rPr lang="en-US" b="0" strike="noStrike" spc="-1"/>
              <a:t>Reactions like Instagram</a:t>
            </a:r>
          </a:p>
          <a:p>
            <a:pPr marL="1727835" lvl="7" indent="-228600">
              <a:lnSpc>
                <a:spcPct val="90000"/>
              </a:lnSpc>
              <a:spcAft>
                <a:spcPts val="600"/>
              </a:spcAft>
              <a:buClr>
                <a:srgbClr val="000000"/>
              </a:buClr>
              <a:buFont typeface="Arial" panose="020B0604020202020204" pitchFamily="34" charset="0"/>
              <a:buChar char="•"/>
            </a:pPr>
            <a:r>
              <a:rPr lang="en-US" b="0" strike="noStrike" spc="-1"/>
              <a:t>Delete for Me and Everyone</a:t>
            </a:r>
          </a:p>
          <a:p>
            <a:pPr marL="1727835" lvl="7" indent="-228600">
              <a:lnSpc>
                <a:spcPct val="90000"/>
              </a:lnSpc>
              <a:spcAft>
                <a:spcPts val="600"/>
              </a:spcAft>
              <a:buClr>
                <a:srgbClr val="000000"/>
              </a:buClr>
              <a:buFont typeface="Arial" panose="020B0604020202020204" pitchFamily="34" charset="0"/>
              <a:buChar char="•"/>
            </a:pPr>
            <a:r>
              <a:rPr lang="en-US" b="0" strike="noStrike" spc="-1"/>
              <a:t>Last Message</a:t>
            </a:r>
          </a:p>
          <a:p>
            <a:pPr marL="1727835" lvl="7" indent="-228600">
              <a:lnSpc>
                <a:spcPct val="90000"/>
              </a:lnSpc>
              <a:spcAft>
                <a:spcPts val="600"/>
              </a:spcAft>
              <a:buClr>
                <a:srgbClr val="000000"/>
              </a:buClr>
              <a:buFont typeface="Arial" panose="020B0604020202020204" pitchFamily="34" charset="0"/>
              <a:buChar char="•"/>
            </a:pPr>
            <a:r>
              <a:rPr lang="en-US" b="0" strike="noStrike" spc="-1" err="1"/>
              <a:t>Shaimmer</a:t>
            </a:r>
            <a:r>
              <a:rPr lang="en-US" b="0" strike="noStrike" spc="-1"/>
              <a:t> Animations</a:t>
            </a:r>
          </a:p>
          <a:p>
            <a:pPr marL="1727835" lvl="7" indent="-228600">
              <a:lnSpc>
                <a:spcPct val="90000"/>
              </a:lnSpc>
              <a:spcAft>
                <a:spcPts val="600"/>
              </a:spcAft>
              <a:buClr>
                <a:srgbClr val="000000"/>
              </a:buClr>
              <a:buFont typeface="Arial" panose="020B0604020202020204" pitchFamily="34" charset="0"/>
              <a:buChar char="•"/>
            </a:pPr>
            <a:r>
              <a:rPr lang="en-US" b="0" strike="noStrike" spc="-1"/>
              <a:t>Advanced Layouts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 name="Rectangle 10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Shape 1"/>
          <p:cNvSpPr txBox="1"/>
          <p:nvPr/>
        </p:nvSpPr>
        <p:spPr>
          <a:xfrm>
            <a:off x="409763" y="433545"/>
            <a:ext cx="8354890"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700" b="0" strike="noStrike" spc="-1" dirty="0">
                <a:solidFill>
                  <a:srgbClr val="FFFFFF"/>
                </a:solidFill>
                <a:latin typeface="+mj-lt"/>
                <a:ea typeface="+mj-ea"/>
                <a:cs typeface="+mj-cs"/>
              </a:rPr>
              <a:t>Phone </a:t>
            </a:r>
            <a:r>
              <a:rPr lang="en-US" sz="4700" spc="-1" dirty="0">
                <a:solidFill>
                  <a:srgbClr val="FFFFFF"/>
                </a:solidFill>
                <a:latin typeface="+mj-lt"/>
                <a:ea typeface="+mj-ea"/>
                <a:cs typeface="+mj-cs"/>
              </a:rPr>
              <a:t>Authentication</a:t>
            </a:r>
            <a:endParaRPr lang="en-US" sz="4700" b="0" strike="noStrike" spc="-1" dirty="0">
              <a:solidFill>
                <a:srgbClr val="FFFFFF"/>
              </a:solidFill>
              <a:latin typeface="+mj-lt"/>
              <a:ea typeface="+mj-ea"/>
              <a:cs typeface="+mj-cs"/>
            </a:endParaRPr>
          </a:p>
        </p:txBody>
      </p:sp>
      <p:cxnSp>
        <p:nvCxnSpPr>
          <p:cNvPr id="170" name="Straight Connector 10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6" name="Picture 165"/>
          <p:cNvPicPr/>
          <p:nvPr/>
        </p:nvPicPr>
        <p:blipFill>
          <a:blip r:embed="rId2"/>
          <a:stretch/>
        </p:blipFill>
        <p:spPr>
          <a:xfrm>
            <a:off x="1170309" y="2426818"/>
            <a:ext cx="2248670" cy="3997637"/>
          </a:xfrm>
          <a:prstGeom prst="rect">
            <a:avLst/>
          </a:prstGeom>
        </p:spPr>
      </p:pic>
      <p:cxnSp>
        <p:nvCxnSpPr>
          <p:cNvPr id="171" name="Straight Connector 1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7" name="Picture 166"/>
          <p:cNvPicPr/>
          <p:nvPr/>
        </p:nvPicPr>
        <p:blipFill>
          <a:blip r:embed="rId3"/>
          <a:stretch/>
        </p:blipFill>
        <p:spPr>
          <a:xfrm>
            <a:off x="5755438" y="2426818"/>
            <a:ext cx="2248670" cy="3997637"/>
          </a:xfrm>
          <a:prstGeom prst="rect">
            <a:avLst/>
          </a:prstGeom>
        </p:spPr>
      </p:pic>
      <p:pic>
        <p:nvPicPr>
          <p:cNvPr id="163" name="Picture 162"/>
          <p:cNvPicPr/>
          <p:nvPr/>
        </p:nvPicPr>
        <p:blipFill>
          <a:blip r:embed="rId4"/>
          <a:stretch/>
        </p:blipFill>
        <p:spPr>
          <a:xfrm>
            <a:off x="499755" y="309773"/>
            <a:ext cx="900000" cy="720000"/>
          </a:xfrm>
          <a:prstGeom prst="rect">
            <a:avLst/>
          </a:prstGeom>
          <a:ln w="0">
            <a:noFill/>
          </a:ln>
        </p:spPr>
      </p:pic>
      <p:sp>
        <p:nvSpPr>
          <p:cNvPr id="165" name="CustomShape 2"/>
          <p:cNvSpPr/>
          <p:nvPr/>
        </p:nvSpPr>
        <p:spPr>
          <a:xfrm>
            <a:off x="3960000" y="3420000"/>
            <a:ext cx="1260000" cy="360000"/>
          </a:xfrm>
          <a:custGeom>
            <a:avLst/>
            <a:gdLst/>
            <a:ahLst/>
            <a:cxnLst/>
            <a:rect l="0" t="0" r="r" b="b"/>
            <a:pathLst>
              <a:path w="3502" h="1002">
                <a:moveTo>
                  <a:pt x="0" y="250"/>
                </a:moveTo>
                <a:lnTo>
                  <a:pt x="2625" y="250"/>
                </a:lnTo>
                <a:lnTo>
                  <a:pt x="2625" y="0"/>
                </a:lnTo>
                <a:lnTo>
                  <a:pt x="3501" y="500"/>
                </a:lnTo>
                <a:lnTo>
                  <a:pt x="2625" y="1001"/>
                </a:lnTo>
                <a:lnTo>
                  <a:pt x="2625" y="750"/>
                </a:lnTo>
                <a:lnTo>
                  <a:pt x="0" y="750"/>
                </a:lnTo>
                <a:lnTo>
                  <a:pt x="0" y="2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10">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12">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171345" y="2065016"/>
            <a:ext cx="6135300" cy="4153336"/>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Shape 114">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405590" y="1443800"/>
            <a:ext cx="5056735" cy="690495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Isosceles Triangle 116">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681" y="5272381"/>
            <a:ext cx="2378429"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18">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4783" y="2164437"/>
            <a:ext cx="3372170" cy="25291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ame 120">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36146" y="1835459"/>
            <a:ext cx="4249446" cy="3187083"/>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TextShape 1"/>
          <p:cNvSpPr txBox="1"/>
          <p:nvPr/>
        </p:nvSpPr>
        <p:spPr>
          <a:xfrm>
            <a:off x="1304012" y="2721789"/>
            <a:ext cx="2713713" cy="1345720"/>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400" b="0" strike="noStrike" kern="1200" spc="-1">
                <a:solidFill>
                  <a:srgbClr val="080808"/>
                </a:solidFill>
                <a:latin typeface="+mj-lt"/>
                <a:ea typeface="+mj-ea"/>
                <a:cs typeface="+mj-cs"/>
              </a:rPr>
              <a:t>Profile setup</a:t>
            </a:r>
          </a:p>
        </p:txBody>
      </p:sp>
      <p:pic>
        <p:nvPicPr>
          <p:cNvPr id="170" name="Picture 169"/>
          <p:cNvPicPr/>
          <p:nvPr/>
        </p:nvPicPr>
        <p:blipFill>
          <a:blip r:embed="rId2"/>
          <a:stretch/>
        </p:blipFill>
        <p:spPr>
          <a:xfrm>
            <a:off x="5335019" y="413453"/>
            <a:ext cx="3392489" cy="6031094"/>
          </a:xfrm>
          <a:prstGeom prst="rect">
            <a:avLst/>
          </a:prstGeom>
        </p:spPr>
      </p:pic>
      <p:pic>
        <p:nvPicPr>
          <p:cNvPr id="169" name="Picture 168"/>
          <p:cNvPicPr/>
          <p:nvPr/>
        </p:nvPicPr>
        <p:blipFill>
          <a:blip r:embed="rId3"/>
          <a:stretch/>
        </p:blipFill>
        <p:spPr>
          <a:xfrm>
            <a:off x="569948" y="240210"/>
            <a:ext cx="900000" cy="72000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2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8" name="Rectangle 1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Rectangle 1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Shape 1"/>
          <p:cNvSpPr txBox="1"/>
          <p:nvPr/>
        </p:nvSpPr>
        <p:spPr>
          <a:xfrm>
            <a:off x="443039" y="2330505"/>
            <a:ext cx="3010286" cy="3979585"/>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pPr>
            <a:r>
              <a:rPr lang="en-US" sz="2400" b="1" strike="noStrike" spc="-1" dirty="0"/>
              <a:t>Why Android</a:t>
            </a:r>
            <a:r>
              <a:rPr lang="en-US" sz="2400" b="1" spc="-1" dirty="0"/>
              <a:t> </a:t>
            </a:r>
            <a:endParaRPr lang="en-US" sz="1700" b="0" strike="noStrike" spc="-1"/>
          </a:p>
        </p:txBody>
      </p:sp>
      <p:sp>
        <p:nvSpPr>
          <p:cNvPr id="141" name="Rectangle 1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4DA11BF-7909-4995-8C16-65819D026781}"/>
              </a:ext>
            </a:extLst>
          </p:cNvPr>
          <p:cNvPicPr>
            <a:picLocks noChangeAspect="1"/>
          </p:cNvPicPr>
          <p:nvPr/>
        </p:nvPicPr>
        <p:blipFill>
          <a:blip r:embed="rId2"/>
          <a:stretch>
            <a:fillRect/>
          </a:stretch>
        </p:blipFill>
        <p:spPr>
          <a:xfrm>
            <a:off x="3200400" y="663279"/>
            <a:ext cx="5448465" cy="56811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6" name="Rectangle 1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E55CEC-2132-409F-80C4-EE2FFA6754B0}"/>
              </a:ext>
            </a:extLst>
          </p:cNvPr>
          <p:cNvSpPr txBox="1"/>
          <p:nvPr/>
        </p:nvSpPr>
        <p:spPr>
          <a:xfrm>
            <a:off x="442170" y="856180"/>
            <a:ext cx="3420438"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500">
                <a:latin typeface="+mj-lt"/>
                <a:ea typeface="+mj-ea"/>
                <a:cs typeface="+mj-cs"/>
              </a:rPr>
              <a:t>Features of App</a:t>
            </a:r>
          </a:p>
        </p:txBody>
      </p:sp>
      <p:grpSp>
        <p:nvGrpSpPr>
          <p:cNvPr id="187" name="Group 1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16" name="Rectangle 1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98A3A3-191E-42FE-A4DF-DC8412996295}"/>
              </a:ext>
            </a:extLst>
          </p:cNvPr>
          <p:cNvSpPr txBox="1"/>
          <p:nvPr/>
        </p:nvSpPr>
        <p:spPr>
          <a:xfrm>
            <a:off x="443039" y="2330505"/>
            <a:ext cx="3419569"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Chat With Friends</a:t>
            </a:r>
          </a:p>
          <a:p>
            <a:pPr indent="-228600">
              <a:lnSpc>
                <a:spcPct val="90000"/>
              </a:lnSpc>
              <a:spcAft>
                <a:spcPts val="600"/>
              </a:spcAft>
              <a:buFont typeface="Arial" panose="020B0604020202020204" pitchFamily="34" charset="0"/>
              <a:buChar char="•"/>
            </a:pPr>
            <a:r>
              <a:rPr lang="en-US" sz="1700"/>
              <a:t>Add Stories</a:t>
            </a:r>
          </a:p>
          <a:p>
            <a:pPr indent="-228600">
              <a:lnSpc>
                <a:spcPct val="90000"/>
              </a:lnSpc>
              <a:spcAft>
                <a:spcPts val="600"/>
              </a:spcAft>
              <a:buFont typeface="Arial" panose="020B0604020202020204" pitchFamily="34" charset="0"/>
              <a:buChar char="•"/>
            </a:pPr>
            <a:r>
              <a:rPr lang="en-US" sz="1700"/>
              <a:t>Last message</a:t>
            </a:r>
          </a:p>
          <a:p>
            <a:pPr indent="-228600">
              <a:lnSpc>
                <a:spcPct val="90000"/>
              </a:lnSpc>
              <a:spcAft>
                <a:spcPts val="600"/>
              </a:spcAft>
              <a:buFont typeface="Arial" panose="020B0604020202020204" pitchFamily="34" charset="0"/>
              <a:buChar char="•"/>
            </a:pPr>
            <a:r>
              <a:rPr lang="en-US" sz="1700"/>
              <a:t>Calls </a:t>
            </a:r>
          </a:p>
          <a:p>
            <a:pPr indent="-228600">
              <a:lnSpc>
                <a:spcPct val="90000"/>
              </a:lnSpc>
              <a:spcAft>
                <a:spcPts val="600"/>
              </a:spcAft>
              <a:buFont typeface="Arial" panose="020B0604020202020204" pitchFamily="34" charset="0"/>
              <a:buChar char="•"/>
            </a:pPr>
            <a:r>
              <a:rPr lang="en-US" sz="1700"/>
              <a:t>Set Reactions</a:t>
            </a:r>
          </a:p>
          <a:p>
            <a:pPr indent="-228600">
              <a:lnSpc>
                <a:spcPct val="90000"/>
              </a:lnSpc>
              <a:spcAft>
                <a:spcPts val="600"/>
              </a:spcAft>
              <a:buFont typeface="Arial" panose="020B0604020202020204" pitchFamily="34" charset="0"/>
              <a:buChar char="•"/>
            </a:pPr>
            <a:r>
              <a:rPr lang="en-US" sz="1700"/>
              <a:t>Invite Friends</a:t>
            </a:r>
          </a:p>
          <a:p>
            <a:pPr indent="-228600">
              <a:lnSpc>
                <a:spcPct val="90000"/>
              </a:lnSpc>
              <a:spcAft>
                <a:spcPts val="600"/>
              </a:spcAft>
              <a:buFont typeface="Arial" panose="020B0604020202020204" pitchFamily="34" charset="0"/>
              <a:buChar char="•"/>
            </a:pPr>
            <a:r>
              <a:rPr lang="en-US" sz="1700"/>
              <a:t>Delete  for Me and Everyone</a:t>
            </a:r>
          </a:p>
          <a:p>
            <a:pPr indent="-228600">
              <a:lnSpc>
                <a:spcPct val="90000"/>
              </a:lnSpc>
              <a:spcAft>
                <a:spcPts val="600"/>
              </a:spcAft>
              <a:buFont typeface="Arial" panose="020B0604020202020204" pitchFamily="34" charset="0"/>
              <a:buChar char="•"/>
            </a:pPr>
            <a:endParaRPr lang="en-US" sz="1700"/>
          </a:p>
        </p:txBody>
      </p:sp>
      <p:sp>
        <p:nvSpPr>
          <p:cNvPr id="190" name="Rectangle 1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p:cNvPicPr/>
          <p:nvPr/>
        </p:nvPicPr>
        <p:blipFill>
          <a:blip r:embed="rId2"/>
          <a:stretch/>
        </p:blipFill>
        <p:spPr>
          <a:xfrm>
            <a:off x="200594" y="290122"/>
            <a:ext cx="900000" cy="720000"/>
          </a:xfrm>
          <a:prstGeom prst="rect">
            <a:avLst/>
          </a:prstGeom>
          <a:ln w="0">
            <a:noFill/>
          </a:ln>
        </p:spPr>
      </p:pic>
      <p:pic>
        <p:nvPicPr>
          <p:cNvPr id="4" name="Picture 4" descr="Graphical user interface, text, application, chat or text message&#10;&#10;Description automatically generated">
            <a:extLst>
              <a:ext uri="{FF2B5EF4-FFF2-40B4-BE49-F238E27FC236}">
                <a16:creationId xmlns:a16="http://schemas.microsoft.com/office/drawing/2014/main" id="{22C110BE-3BA4-4EB1-B4A1-474A7B1894B0}"/>
              </a:ext>
            </a:extLst>
          </p:cNvPr>
          <p:cNvPicPr>
            <a:picLocks noChangeAspect="1"/>
          </p:cNvPicPr>
          <p:nvPr/>
        </p:nvPicPr>
        <p:blipFill>
          <a:blip r:embed="rId3"/>
          <a:stretch>
            <a:fillRect/>
          </a:stretch>
        </p:blipFill>
        <p:spPr>
          <a:xfrm>
            <a:off x="4223664" y="592963"/>
            <a:ext cx="3381975" cy="566209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F616-874A-42A8-B86A-FB2A710FEFAD}"/>
              </a:ext>
            </a:extLst>
          </p:cNvPr>
          <p:cNvSpPr>
            <a:spLocks noGrp="1"/>
          </p:cNvSpPr>
          <p:nvPr>
            <p:ph type="title"/>
          </p:nvPr>
        </p:nvSpPr>
        <p:spPr>
          <a:xfrm>
            <a:off x="5598460" y="1783959"/>
            <a:ext cx="3065480" cy="2889114"/>
          </a:xfrm>
        </p:spPr>
        <p:txBody>
          <a:bodyPr vert="horz" lIns="91440" tIns="45720" rIns="91440" bIns="45720" rtlCol="0" anchor="b">
            <a:normAutofit/>
          </a:bodyPr>
          <a:lstStyle/>
          <a:p>
            <a:r>
              <a:rPr lang="en-US" sz="4700"/>
              <a:t>Do you  have any queries ?</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Question mark on green pastel background">
            <a:extLst>
              <a:ext uri="{FF2B5EF4-FFF2-40B4-BE49-F238E27FC236}">
                <a16:creationId xmlns:a16="http://schemas.microsoft.com/office/drawing/2014/main" id="{33247A40-ADBF-4B01-A9D7-2F334E85E2F4}"/>
              </a:ext>
            </a:extLst>
          </p:cNvPr>
          <p:cNvPicPr>
            <a:picLocks noChangeAspect="1"/>
          </p:cNvPicPr>
          <p:nvPr/>
        </p:nvPicPr>
        <p:blipFill rotWithShape="1">
          <a:blip r:embed="rId2"/>
          <a:srcRect l="41356" r="998" b="4"/>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67033840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728C8D-D778-4FEC-90ED-DFBE884E3E69}"/>
              </a:ext>
            </a:extLst>
          </p:cNvPr>
          <p:cNvSpPr txBox="1"/>
          <p:nvPr/>
        </p:nvSpPr>
        <p:spPr>
          <a:xfrm>
            <a:off x="5598460" y="1783959"/>
            <a:ext cx="3065480" cy="288911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700">
                <a:latin typeface="+mj-lt"/>
                <a:ea typeface="+mj-ea"/>
                <a:cs typeface="+mj-cs"/>
              </a:rPr>
              <a:t>Thanks</a:t>
            </a:r>
          </a:p>
        </p:txBody>
      </p:sp>
      <p:sp>
        <p:nvSpPr>
          <p:cNvPr id="57"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Icon&#10;&#10;Description automatically generated">
            <a:extLst>
              <a:ext uri="{FF2B5EF4-FFF2-40B4-BE49-F238E27FC236}">
                <a16:creationId xmlns:a16="http://schemas.microsoft.com/office/drawing/2014/main" id="{42C02DF6-367B-4D25-9DF6-8EDFCB026236}"/>
              </a:ext>
            </a:extLst>
          </p:cNvPr>
          <p:cNvPicPr>
            <a:picLocks noChangeAspect="1"/>
          </p:cNvPicPr>
          <p:nvPr/>
        </p:nvPicPr>
        <p:blipFill rotWithShape="1">
          <a:blip r:embed="rId2"/>
          <a:srcRect l="12920" r="10216"/>
          <a:stretch/>
        </p:blipFill>
        <p:spPr>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12" name="Rectangle 11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ectangle 1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Shape 1"/>
          <p:cNvSpPr txBox="1"/>
          <p:nvPr/>
        </p:nvSpPr>
        <p:spPr>
          <a:xfrm>
            <a:off x="962222" y="369600"/>
            <a:ext cx="7387313" cy="134967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b="0" strike="noStrike" kern="1200" spc="-1">
                <a:solidFill>
                  <a:schemeClr val="tx1"/>
                </a:solidFill>
                <a:latin typeface="+mj-lt"/>
                <a:ea typeface="+mj-ea"/>
                <a:cs typeface="+mj-cs"/>
              </a:rPr>
              <a:t>Features of Android</a:t>
            </a:r>
          </a:p>
        </p:txBody>
      </p:sp>
      <p:sp>
        <p:nvSpPr>
          <p:cNvPr id="104" name="TextShape 2"/>
          <p:cNvSpPr txBox="1"/>
          <p:nvPr/>
        </p:nvSpPr>
        <p:spPr>
          <a:xfrm>
            <a:off x="966978" y="1844766"/>
            <a:ext cx="7387313" cy="4090315"/>
          </a:xfrm>
          <a:prstGeom prst="rect">
            <a:avLst/>
          </a:prstGeom>
        </p:spPr>
        <p:txBody>
          <a:bodyPr vert="horz" lIns="91440" tIns="45720" rIns="91440" bIns="45720" rtlCol="0" anchor="ctr">
            <a:normAutofit/>
          </a:bodyPr>
          <a:lstStyle/>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Beautiful UI – User Interface</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Connectivity – </a:t>
            </a:r>
            <a:r>
              <a:rPr lang="en-US" sz="2000" b="0" strike="noStrike" spc="-1" dirty="0"/>
              <a:t>GSM, CDMA, Bluetooth, Wi-Fi, WiMAX.</a:t>
            </a:r>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Data Storage – SQLite</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Media support</a:t>
            </a:r>
            <a:r>
              <a:rPr lang="en-US" sz="2000" b="1" spc="-1" dirty="0"/>
              <a:t> </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Messaging</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Web browser</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Multi-touch</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Multi-tasking</a:t>
            </a:r>
            <a:endParaRPr lang="en-US" sz="2000" b="0" strike="noStrike" spc="-1" dirty="0"/>
          </a:p>
          <a:p>
            <a:pPr marL="274320" indent="-228600">
              <a:lnSpc>
                <a:spcPct val="90000"/>
              </a:lnSpc>
              <a:spcBef>
                <a:spcPts val="519"/>
              </a:spcBef>
              <a:buClr>
                <a:srgbClr val="0BD0D9"/>
              </a:buClr>
              <a:buSzPct val="95000"/>
              <a:buFont typeface="Arial" panose="020B0604020202020204" pitchFamily="34" charset="0"/>
              <a:buChar char="•"/>
            </a:pPr>
            <a:r>
              <a:rPr lang="en-US" sz="2000" b="1" strike="noStrike" spc="-1" dirty="0"/>
              <a:t>Resizable widgets</a:t>
            </a:r>
            <a:endParaRPr lang="en-US" sz="2000" b="0" strike="noStrike" spc="-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0">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9143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7FC2F6-D030-4D46-B3FA-51F013404A21}"/>
              </a:ext>
            </a:extLst>
          </p:cNvPr>
          <p:cNvSpPr txBox="1"/>
          <p:nvPr/>
        </p:nvSpPr>
        <p:spPr>
          <a:xfrm>
            <a:off x="487836" y="4559523"/>
            <a:ext cx="8176104" cy="1236440"/>
          </a:xfrm>
          <a:prstGeom prst="rect">
            <a:avLst/>
          </a:prstGeom>
          <a:no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a:solidFill>
                  <a:schemeClr val="bg1"/>
                </a:solidFill>
                <a:latin typeface="+mj-lt"/>
                <a:ea typeface="+mj-ea"/>
                <a:cs typeface="+mj-cs"/>
              </a:rPr>
              <a:t>Versions of Android</a:t>
            </a:r>
            <a:endParaRPr lang="en-US" sz="6000">
              <a:solidFill>
                <a:schemeClr val="bg1"/>
              </a:solidFill>
              <a:latin typeface="+mj-lt"/>
              <a:ea typeface="+mj-ea"/>
              <a:cs typeface="+mj-cs"/>
            </a:endParaRPr>
          </a:p>
        </p:txBody>
      </p:sp>
      <p:pic>
        <p:nvPicPr>
          <p:cNvPr id="3" name="Picture 3" descr="Timeline&#10;&#10;Description automatically generated">
            <a:extLst>
              <a:ext uri="{FF2B5EF4-FFF2-40B4-BE49-F238E27FC236}">
                <a16:creationId xmlns:a16="http://schemas.microsoft.com/office/drawing/2014/main" id="{2DA60EDD-B134-4482-8DC4-87D6EC97F47E}"/>
              </a:ext>
            </a:extLst>
          </p:cNvPr>
          <p:cNvPicPr>
            <a:picLocks noChangeAspect="1"/>
          </p:cNvPicPr>
          <p:nvPr/>
        </p:nvPicPr>
        <p:blipFill>
          <a:blip r:embed="rId2"/>
          <a:stretch>
            <a:fillRect/>
          </a:stretch>
        </p:blipFill>
        <p:spPr>
          <a:xfrm>
            <a:off x="-53905" y="3644"/>
            <a:ext cx="9211880" cy="46445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16" name="Rectangle 115">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Shape 1"/>
          <p:cNvSpPr txBox="1"/>
          <p:nvPr/>
        </p:nvSpPr>
        <p:spPr>
          <a:xfrm>
            <a:off x="942257" y="299721"/>
            <a:ext cx="8145985" cy="6209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strike="noStrike" kern="1200" spc="-1" dirty="0">
                <a:latin typeface="+mj-lt"/>
                <a:ea typeface="+mj-ea"/>
                <a:cs typeface="+mj-cs"/>
              </a:rPr>
              <a:t>Hardware</a:t>
            </a:r>
            <a:r>
              <a:rPr lang="en-US" sz="3600" b="1" spc="-1" dirty="0">
                <a:latin typeface="+mj-lt"/>
                <a:ea typeface="+mj-ea"/>
                <a:cs typeface="+mj-cs"/>
              </a:rPr>
              <a:t> </a:t>
            </a:r>
            <a:r>
              <a:rPr lang="en-US" sz="3600" b="1" strike="noStrike" kern="1200" spc="-1" dirty="0">
                <a:latin typeface="+mj-lt"/>
                <a:ea typeface="+mj-ea"/>
                <a:cs typeface="+mj-cs"/>
              </a:rPr>
              <a:t>&amp;</a:t>
            </a:r>
            <a:r>
              <a:rPr lang="en-US" sz="3600" b="1" spc="-1" dirty="0">
                <a:latin typeface="+mj-lt"/>
                <a:ea typeface="+mj-ea"/>
                <a:cs typeface="+mj-cs"/>
              </a:rPr>
              <a:t> </a:t>
            </a:r>
            <a:r>
              <a:rPr lang="en-US" sz="3600" b="1" spc="-1" dirty="0" err="1">
                <a:latin typeface="+mj-lt"/>
                <a:ea typeface="+mj-ea"/>
                <a:cs typeface="+mj-cs"/>
              </a:rPr>
              <a:t>SoftwareRequirement</a:t>
            </a:r>
            <a:r>
              <a:rPr lang="en-US" sz="3600" b="1" kern="1200" spc="-1" dirty="0">
                <a:latin typeface="+mj-lt"/>
                <a:ea typeface="+mj-ea"/>
                <a:cs typeface="+mj-cs"/>
              </a:rPr>
              <a:t>  </a:t>
            </a:r>
            <a:endParaRPr lang="en-US" sz="3600" b="0" strike="noStrike" kern="1200" spc="-1" dirty="0">
              <a:latin typeface="+mj-lt"/>
              <a:ea typeface="+mj-ea"/>
              <a:cs typeface="+mj-cs"/>
            </a:endParaRPr>
          </a:p>
        </p:txBody>
      </p:sp>
      <p:sp>
        <p:nvSpPr>
          <p:cNvPr id="108" name="TextShape 2"/>
          <p:cNvSpPr txBox="1"/>
          <p:nvPr/>
        </p:nvSpPr>
        <p:spPr>
          <a:xfrm>
            <a:off x="907083" y="1175937"/>
            <a:ext cx="7387313" cy="5158447"/>
          </a:xfrm>
          <a:prstGeom prst="rect">
            <a:avLst/>
          </a:prstGeom>
        </p:spPr>
        <p:txBody>
          <a:bodyPr vert="horz" lIns="91440" tIns="45720" rIns="91440" bIns="45720" rtlCol="0" anchor="ctr">
            <a:normAutofit/>
          </a:bodyPr>
          <a:lstStyle/>
          <a:p>
            <a:pPr marL="274320" indent="-228600">
              <a:lnSpc>
                <a:spcPct val="90000"/>
              </a:lnSpc>
              <a:spcBef>
                <a:spcPts val="400"/>
              </a:spcBef>
              <a:buClr>
                <a:srgbClr val="0BD0D9"/>
              </a:buClr>
              <a:buSzPct val="95000"/>
              <a:buFont typeface="Arial" panose="020B0604020202020204" pitchFamily="34" charset="0"/>
              <a:buChar char="•"/>
            </a:pPr>
            <a:r>
              <a:rPr lang="en-US" sz="2000" b="1" strike="noStrike" spc="-1" dirty="0"/>
              <a:t>Operating System:</a:t>
            </a:r>
            <a:endParaRPr lang="en-US" sz="2000" b="0" strike="noStrike" spc="-1" dirty="0"/>
          </a:p>
          <a:p>
            <a:pPr marL="274320" indent="-228600">
              <a:lnSpc>
                <a:spcPct val="90000"/>
              </a:lnSpc>
              <a:spcBef>
                <a:spcPts val="400"/>
              </a:spcBef>
              <a:buFont typeface="Arial" panose="020B0604020202020204" pitchFamily="34" charset="0"/>
              <a:buChar char="•"/>
              <a:tabLst>
                <a:tab pos="0" algn="l"/>
              </a:tabLst>
            </a:pPr>
            <a:r>
              <a:rPr lang="en-US" sz="2000" b="0" strike="noStrike" spc="-1" dirty="0"/>
              <a:t>		Windows 7, Windows 8 or Windows 10</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Linux</a:t>
            </a:r>
          </a:p>
          <a:p>
            <a:pPr marL="274320" indent="-228600">
              <a:lnSpc>
                <a:spcPct val="90000"/>
              </a:lnSpc>
              <a:spcBef>
                <a:spcPts val="400"/>
              </a:spcBef>
              <a:buClr>
                <a:srgbClr val="0BD0D9"/>
              </a:buClr>
              <a:buSzPct val="95000"/>
              <a:buFont typeface="Arial" panose="020B0604020202020204" pitchFamily="34" charset="0"/>
              <a:buChar char="•"/>
              <a:tabLst>
                <a:tab pos="0" algn="l"/>
              </a:tabLst>
            </a:pPr>
            <a:r>
              <a:rPr lang="en-US" sz="2000" b="1" strike="noStrike" spc="-1" dirty="0"/>
              <a:t>Hardware:</a:t>
            </a:r>
            <a:endParaRPr lang="en-US" sz="2000" b="0" strike="noStrike" spc="-1" dirty="0"/>
          </a:p>
          <a:p>
            <a:pPr marL="274320" indent="-228600">
              <a:lnSpc>
                <a:spcPct val="90000"/>
              </a:lnSpc>
              <a:spcBef>
                <a:spcPts val="400"/>
              </a:spcBef>
              <a:buFont typeface="Arial" panose="020B0604020202020204" pitchFamily="34" charset="0"/>
              <a:buChar char="•"/>
              <a:tabLst>
                <a:tab pos="0" algn="l"/>
              </a:tabLst>
            </a:pPr>
            <a:r>
              <a:rPr lang="en-US" sz="2000" b="0" strike="noStrike" spc="-1" dirty="0"/>
              <a:t>		Processor (CPU) with 2 gigahertz (GHz) frequency or above</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A minimum of 4GB of RAM</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Monitor Resolution 1024 X 768 or higher</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A minimum of 20 GB of available space on the hard disk</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Internet </a:t>
            </a:r>
            <a:r>
              <a:rPr lang="en-US" sz="2000" spc="-1" dirty="0"/>
              <a:t>Connection</a:t>
            </a:r>
          </a:p>
          <a:p>
            <a:pPr marL="274320" indent="-228600">
              <a:lnSpc>
                <a:spcPct val="90000"/>
              </a:lnSpc>
              <a:spcBef>
                <a:spcPts val="400"/>
              </a:spcBef>
              <a:buFont typeface="Arial" panose="020B0604020202020204" pitchFamily="34" charset="0"/>
              <a:buChar char="•"/>
              <a:tabLst>
                <a:tab pos="0" algn="l"/>
              </a:tabLst>
            </a:pPr>
            <a:r>
              <a:rPr lang="en-US" sz="2000" b="1" spc="-1" dirty="0"/>
              <a:t>Software</a:t>
            </a:r>
            <a:r>
              <a:rPr lang="en-US" sz="2000" b="1" strike="noStrike" spc="-1" dirty="0"/>
              <a:t>:</a:t>
            </a:r>
            <a:endParaRPr lang="en-US" sz="2000" b="0" strike="noStrike" spc="-1" dirty="0"/>
          </a:p>
          <a:p>
            <a:pPr marL="274320" indent="-228600">
              <a:lnSpc>
                <a:spcPct val="90000"/>
              </a:lnSpc>
              <a:spcBef>
                <a:spcPts val="400"/>
              </a:spcBef>
              <a:buFont typeface="Arial" panose="020B0604020202020204" pitchFamily="34" charset="0"/>
              <a:buChar char="•"/>
              <a:tabLst>
                <a:tab pos="0" algn="l"/>
              </a:tabLst>
            </a:pPr>
            <a:r>
              <a:rPr lang="en-US" sz="2000" b="1" strike="noStrike" spc="-1" dirty="0"/>
              <a:t>		</a:t>
            </a:r>
            <a:r>
              <a:rPr lang="en-US" sz="2000" b="0" strike="noStrike" spc="-1" dirty="0"/>
              <a:t>Editor : Android Studio SDK, JDK 1.8</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ADB Driver</a:t>
            </a:r>
          </a:p>
          <a:p>
            <a:pPr marL="274320" indent="-228600">
              <a:lnSpc>
                <a:spcPct val="90000"/>
              </a:lnSpc>
              <a:spcBef>
                <a:spcPts val="400"/>
              </a:spcBef>
              <a:buFont typeface="Arial" panose="020B0604020202020204" pitchFamily="34" charset="0"/>
              <a:buChar char="•"/>
              <a:tabLst>
                <a:tab pos="0" algn="l"/>
              </a:tabLst>
            </a:pPr>
            <a:r>
              <a:rPr lang="en-US" sz="2000" b="0" strike="noStrike" spc="-1" dirty="0"/>
              <a:t>		Database : SQLite</a:t>
            </a:r>
            <a:r>
              <a:rPr lang="en-US" sz="2000" spc="-1" dirty="0"/>
              <a:t> </a:t>
            </a:r>
            <a:endParaRPr lang="en-US" sz="2000" b="0" strike="noStrike" spc="-1" dirty="0"/>
          </a:p>
          <a:p>
            <a:pPr>
              <a:lnSpc>
                <a:spcPct val="90000"/>
              </a:lnSpc>
              <a:spcBef>
                <a:spcPts val="400"/>
              </a:spcBef>
              <a:tabLst>
                <a:tab pos="0" algn="l"/>
              </a:tabLst>
            </a:pPr>
            <a:endParaRPr lang="en-US" sz="1300" b="0" strike="noStrike" spc="-1"/>
          </a:p>
          <a:p>
            <a:pPr indent="-228600">
              <a:lnSpc>
                <a:spcPct val="90000"/>
              </a:lnSpc>
              <a:spcBef>
                <a:spcPts val="400"/>
              </a:spcBef>
              <a:buFont typeface="Arial" panose="020B0604020202020204" pitchFamily="34" charset="0"/>
              <a:buChar char="•"/>
              <a:tabLst>
                <a:tab pos="0" algn="l"/>
              </a:tabLst>
            </a:pPr>
            <a:endParaRPr lang="en-US" sz="1300" b="0" strike="noStrike" spc="-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0" name="Rectangle 13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2" name="Picture 126">
            <a:extLst>
              <a:ext uri="{FF2B5EF4-FFF2-40B4-BE49-F238E27FC236}">
                <a16:creationId xmlns:a16="http://schemas.microsoft.com/office/drawing/2014/main" id="{FC6B937B-C58A-48A5-8E5C-330446BF40B4}"/>
              </a:ext>
            </a:extLst>
          </p:cNvPr>
          <p:cNvPicPr>
            <a:picLocks noChangeAspect="1"/>
          </p:cNvPicPr>
          <p:nvPr/>
        </p:nvPicPr>
        <p:blipFill rotWithShape="1">
          <a:blip r:embed="rId2"/>
          <a:srcRect l="27300" r="19604" b="11"/>
          <a:stretch/>
        </p:blipFill>
        <p:spPr>
          <a:xfrm>
            <a:off x="-5524" y="10"/>
            <a:ext cx="3641692"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34" name="Arc 132">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5148" y="407987"/>
            <a:ext cx="2240924"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TextShape 1"/>
          <p:cNvSpPr txBox="1"/>
          <p:nvPr/>
        </p:nvSpPr>
        <p:spPr>
          <a:xfrm>
            <a:off x="571500" y="559678"/>
            <a:ext cx="2675936" cy="495249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strike="noStrike" kern="1200" spc="-1">
                <a:solidFill>
                  <a:schemeClr val="bg1"/>
                </a:solidFill>
                <a:latin typeface="+mj-lt"/>
                <a:ea typeface="+mj-ea"/>
                <a:cs typeface="+mj-cs"/>
              </a:rPr>
              <a:t>API Levels</a:t>
            </a:r>
            <a:endParaRPr lang="en-US" sz="4400" b="0" strike="noStrike" kern="1200" spc="-1">
              <a:solidFill>
                <a:schemeClr val="bg1"/>
              </a:solidFill>
              <a:latin typeface="+mj-lt"/>
              <a:ea typeface="+mj-ea"/>
              <a:cs typeface="+mj-cs"/>
            </a:endParaRPr>
          </a:p>
        </p:txBody>
      </p:sp>
      <p:graphicFrame>
        <p:nvGraphicFramePr>
          <p:cNvPr id="125" name="TextShape 2">
            <a:extLst>
              <a:ext uri="{FF2B5EF4-FFF2-40B4-BE49-F238E27FC236}">
                <a16:creationId xmlns:a16="http://schemas.microsoft.com/office/drawing/2014/main" id="{7D920C7B-C49B-427A-8B94-EB0FB2AEC40F}"/>
              </a:ext>
            </a:extLst>
          </p:cNvPr>
          <p:cNvGraphicFramePr/>
          <p:nvPr>
            <p:extLst>
              <p:ext uri="{D42A27DB-BD31-4B8C-83A1-F6EECF244321}">
                <p14:modId xmlns:p14="http://schemas.microsoft.com/office/powerpoint/2010/main" val="1874486020"/>
              </p:ext>
            </p:extLst>
          </p:nvPr>
        </p:nvGraphicFramePr>
        <p:xfrm>
          <a:off x="4370286" y="1868487"/>
          <a:ext cx="429111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1"/>
            <a:ext cx="8249304"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p:cNvPicPr/>
          <p:nvPr/>
        </p:nvPicPr>
        <p:blipFill rotWithShape="1">
          <a:blip r:embed="rId2"/>
          <a:srcRect t="10471" r="1" b="1"/>
          <a:stretch/>
        </p:blipFill>
        <p:spPr>
          <a:xfrm>
            <a:off x="628650" y="754148"/>
            <a:ext cx="7886700" cy="4995575"/>
          </a:xfrm>
          <a:prstGeom prst="rect">
            <a:avLst/>
          </a:prstGeom>
        </p:spPr>
      </p:pic>
      <p:cxnSp>
        <p:nvCxnSpPr>
          <p:cNvPr id="122" name="Straight Connector 121">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29769"/>
            <a:ext cx="825017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1870</Words>
  <Application>Microsoft Office PowerPoint</Application>
  <PresentationFormat>On-screen Show (4:3)</PresentationFormat>
  <Paragraphs>195</Paragraphs>
  <Slides>42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Constantia</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you  have any queries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Training Seminar  on “Java”</dc:title>
  <dc:subject/>
  <dc:creator/>
  <dc:description/>
  <cp:lastModifiedBy>niten kumawat</cp:lastModifiedBy>
  <cp:revision>117</cp:revision>
  <dcterms:created xsi:type="dcterms:W3CDTF">2021-02-09T22:59:23Z</dcterms:created>
  <dcterms:modified xsi:type="dcterms:W3CDTF">2021-12-08T12:04:17Z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r8>38</vt:r8>
  </property>
</Properties>
</file>